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8/22/2022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1" Type="http://schemas.openxmlformats.org/officeDocument/2006/relationships/image" Target="../media/image10.png"/><Relationship Id="rId12" Type="http://schemas.openxmlformats.org/officeDocument/2006/relationships/image" Target="../media/image11.png"/><Relationship Id="rId13" Type="http://schemas.openxmlformats.org/officeDocument/2006/relationships/image" Target="../media/image12.png"/><Relationship Id="rId14" Type="http://schemas.openxmlformats.org/officeDocument/2006/relationships/image" Target="../media/image13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6.png"/><Relationship Id="rId3" Type="http://schemas.openxmlformats.org/officeDocument/2006/relationships/image" Target="../media/image117.png"/><Relationship Id="rId4" Type="http://schemas.openxmlformats.org/officeDocument/2006/relationships/image" Target="../media/image118.png"/><Relationship Id="rId5" Type="http://schemas.openxmlformats.org/officeDocument/2006/relationships/image" Target="../media/image119.png"/><Relationship Id="rId6" Type="http://schemas.openxmlformats.org/officeDocument/2006/relationships/image" Target="../media/image120.png"/><Relationship Id="rId7" Type="http://schemas.openxmlformats.org/officeDocument/2006/relationships/image" Target="../media/image121.png"/><Relationship Id="rId8" Type="http://schemas.openxmlformats.org/officeDocument/2006/relationships/image" Target="../media/image122.png"/><Relationship Id="rId9" Type="http://schemas.openxmlformats.org/officeDocument/2006/relationships/image" Target="../media/image123.png"/><Relationship Id="rId10" Type="http://schemas.openxmlformats.org/officeDocument/2006/relationships/image" Target="../media/image124.png"/><Relationship Id="rId11" Type="http://schemas.openxmlformats.org/officeDocument/2006/relationships/image" Target="../media/image125.png"/><Relationship Id="rId12" Type="http://schemas.openxmlformats.org/officeDocument/2006/relationships/image" Target="../media/image126.png"/><Relationship Id="rId13" Type="http://schemas.openxmlformats.org/officeDocument/2006/relationships/image" Target="../media/image127.png"/><Relationship Id="rId14" Type="http://schemas.openxmlformats.org/officeDocument/2006/relationships/image" Target="../media/image128.png"/><Relationship Id="rId15" Type="http://schemas.openxmlformats.org/officeDocument/2006/relationships/image" Target="../media/image129.png"/><Relationship Id="rId16" Type="http://schemas.openxmlformats.org/officeDocument/2006/relationships/image" Target="../media/image130.png"/><Relationship Id="rId17" Type="http://schemas.openxmlformats.org/officeDocument/2006/relationships/image" Target="../media/image131.png"/><Relationship Id="rId18" Type="http://schemas.openxmlformats.org/officeDocument/2006/relationships/image" Target="../media/image132.png"/><Relationship Id="rId19" Type="http://schemas.openxmlformats.org/officeDocument/2006/relationships/image" Target="../media/image133.png"/><Relationship Id="rId20" Type="http://schemas.openxmlformats.org/officeDocument/2006/relationships/image" Target="../media/image134.png"/><Relationship Id="rId21" Type="http://schemas.openxmlformats.org/officeDocument/2006/relationships/image" Target="../media/image135.png"/><Relationship Id="rId22" Type="http://schemas.openxmlformats.org/officeDocument/2006/relationships/image" Target="../media/image136.png"/><Relationship Id="rId23" Type="http://schemas.openxmlformats.org/officeDocument/2006/relationships/image" Target="../media/image137.png"/><Relationship Id="rId24" Type="http://schemas.openxmlformats.org/officeDocument/2006/relationships/image" Target="../media/image138.png"/><Relationship Id="rId25" Type="http://schemas.openxmlformats.org/officeDocument/2006/relationships/image" Target="../media/image139.png"/><Relationship Id="rId26" Type="http://schemas.openxmlformats.org/officeDocument/2006/relationships/image" Target="../media/image140.png"/><Relationship Id="rId27" Type="http://schemas.openxmlformats.org/officeDocument/2006/relationships/image" Target="../media/image141.png"/><Relationship Id="rId28" Type="http://schemas.openxmlformats.org/officeDocument/2006/relationships/image" Target="../media/image142.png"/><Relationship Id="rId29" Type="http://schemas.openxmlformats.org/officeDocument/2006/relationships/image" Target="../media/image143.png"/><Relationship Id="rId30" Type="http://schemas.openxmlformats.org/officeDocument/2006/relationships/image" Target="../media/image144.png"/><Relationship Id="rId31" Type="http://schemas.openxmlformats.org/officeDocument/2006/relationships/image" Target="../media/image145.png"/><Relationship Id="rId32" Type="http://schemas.openxmlformats.org/officeDocument/2006/relationships/image" Target="../media/image146.png"/><Relationship Id="rId33" Type="http://schemas.openxmlformats.org/officeDocument/2006/relationships/image" Target="../media/image147.png"/><Relationship Id="rId34" Type="http://schemas.openxmlformats.org/officeDocument/2006/relationships/image" Target="../media/image148.png"/><Relationship Id="rId35" Type="http://schemas.openxmlformats.org/officeDocument/2006/relationships/image" Target="../media/image149.png"/><Relationship Id="rId36" Type="http://schemas.openxmlformats.org/officeDocument/2006/relationships/image" Target="../media/image150.png"/><Relationship Id="rId37" Type="http://schemas.openxmlformats.org/officeDocument/2006/relationships/image" Target="../media/image151.png"/><Relationship Id="rId38" Type="http://schemas.openxmlformats.org/officeDocument/2006/relationships/image" Target="../media/image152.png"/><Relationship Id="rId39" Type="http://schemas.openxmlformats.org/officeDocument/2006/relationships/image" Target="../media/image153.png"/><Relationship Id="rId40" Type="http://schemas.openxmlformats.org/officeDocument/2006/relationships/image" Target="../media/image154.png"/><Relationship Id="rId41" Type="http://schemas.openxmlformats.org/officeDocument/2006/relationships/image" Target="../media/image155.png"/><Relationship Id="rId42" Type="http://schemas.openxmlformats.org/officeDocument/2006/relationships/image" Target="../media/image156.png"/><Relationship Id="rId43" Type="http://schemas.openxmlformats.org/officeDocument/2006/relationships/image" Target="../media/image157.png"/><Relationship Id="rId44" Type="http://schemas.openxmlformats.org/officeDocument/2006/relationships/image" Target="../media/image158.png"/><Relationship Id="rId45" Type="http://schemas.openxmlformats.org/officeDocument/2006/relationships/image" Target="../media/image159.png"/><Relationship Id="rId46" Type="http://schemas.openxmlformats.org/officeDocument/2006/relationships/image" Target="../media/image160.png"/><Relationship Id="rId47" Type="http://schemas.openxmlformats.org/officeDocument/2006/relationships/image" Target="../media/image161.png"/><Relationship Id="rId48" Type="http://schemas.openxmlformats.org/officeDocument/2006/relationships/image" Target="../media/image162.png"/><Relationship Id="rId49" Type="http://schemas.openxmlformats.org/officeDocument/2006/relationships/image" Target="../media/image163.png"/><Relationship Id="rId50" Type="http://schemas.openxmlformats.org/officeDocument/2006/relationships/image" Target="../media/image164.png"/><Relationship Id="rId51" Type="http://schemas.openxmlformats.org/officeDocument/2006/relationships/image" Target="../media/image165.png"/><Relationship Id="rId52" Type="http://schemas.openxmlformats.org/officeDocument/2006/relationships/image" Target="../media/image166.png"/><Relationship Id="rId53" Type="http://schemas.openxmlformats.org/officeDocument/2006/relationships/image" Target="../media/image167.png"/><Relationship Id="rId54" Type="http://schemas.openxmlformats.org/officeDocument/2006/relationships/image" Target="../media/image168.png"/><Relationship Id="rId55" Type="http://schemas.openxmlformats.org/officeDocument/2006/relationships/image" Target="../media/image169.png"/><Relationship Id="rId56" Type="http://schemas.openxmlformats.org/officeDocument/2006/relationships/image" Target="../media/image170.png"/><Relationship Id="rId57" Type="http://schemas.openxmlformats.org/officeDocument/2006/relationships/image" Target="../media/image171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2.png"/><Relationship Id="rId3" Type="http://schemas.openxmlformats.org/officeDocument/2006/relationships/image" Target="../media/image173.png"/><Relationship Id="rId4" Type="http://schemas.openxmlformats.org/officeDocument/2006/relationships/image" Target="../media/image174.png"/><Relationship Id="rId5" Type="http://schemas.openxmlformats.org/officeDocument/2006/relationships/image" Target="../media/image175.png"/><Relationship Id="rId6" Type="http://schemas.openxmlformats.org/officeDocument/2006/relationships/image" Target="../media/image176.png"/><Relationship Id="rId7" Type="http://schemas.openxmlformats.org/officeDocument/2006/relationships/image" Target="../media/image177.png"/><Relationship Id="rId8" Type="http://schemas.openxmlformats.org/officeDocument/2006/relationships/image" Target="../media/image178.png"/><Relationship Id="rId9" Type="http://schemas.openxmlformats.org/officeDocument/2006/relationships/image" Target="../media/image179.png"/><Relationship Id="rId10" Type="http://schemas.openxmlformats.org/officeDocument/2006/relationships/image" Target="../media/image180.png"/><Relationship Id="rId11" Type="http://schemas.openxmlformats.org/officeDocument/2006/relationships/image" Target="../media/image181.png"/><Relationship Id="rId12" Type="http://schemas.openxmlformats.org/officeDocument/2006/relationships/image" Target="../media/image182.png"/><Relationship Id="rId13" Type="http://schemas.openxmlformats.org/officeDocument/2006/relationships/image" Target="../media/image183.png"/><Relationship Id="rId14" Type="http://schemas.openxmlformats.org/officeDocument/2006/relationships/image" Target="../media/image184.png"/><Relationship Id="rId15" Type="http://schemas.openxmlformats.org/officeDocument/2006/relationships/image" Target="../media/image185.png"/><Relationship Id="rId16" Type="http://schemas.openxmlformats.org/officeDocument/2006/relationships/image" Target="../media/image186.png"/><Relationship Id="rId17" Type="http://schemas.openxmlformats.org/officeDocument/2006/relationships/image" Target="../media/image187.png"/><Relationship Id="rId18" Type="http://schemas.openxmlformats.org/officeDocument/2006/relationships/image" Target="../media/image188.png"/><Relationship Id="rId19" Type="http://schemas.openxmlformats.org/officeDocument/2006/relationships/image" Target="../media/image189.png"/><Relationship Id="rId20" Type="http://schemas.openxmlformats.org/officeDocument/2006/relationships/image" Target="../media/image190.png"/><Relationship Id="rId21" Type="http://schemas.openxmlformats.org/officeDocument/2006/relationships/image" Target="../media/image191.png"/><Relationship Id="rId22" Type="http://schemas.openxmlformats.org/officeDocument/2006/relationships/image" Target="../media/image192.png"/><Relationship Id="rId23" Type="http://schemas.openxmlformats.org/officeDocument/2006/relationships/image" Target="../media/image193.png"/><Relationship Id="rId24" Type="http://schemas.openxmlformats.org/officeDocument/2006/relationships/image" Target="../media/image194.png"/><Relationship Id="rId25" Type="http://schemas.openxmlformats.org/officeDocument/2006/relationships/image" Target="../media/image195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6.png"/><Relationship Id="rId3" Type="http://schemas.openxmlformats.org/officeDocument/2006/relationships/image" Target="../media/image197.png"/><Relationship Id="rId4" Type="http://schemas.openxmlformats.org/officeDocument/2006/relationships/image" Target="../media/image198.png"/><Relationship Id="rId5" Type="http://schemas.openxmlformats.org/officeDocument/2006/relationships/image" Target="../media/image199.png"/><Relationship Id="rId6" Type="http://schemas.openxmlformats.org/officeDocument/2006/relationships/image" Target="../media/image200.png"/><Relationship Id="rId7" Type="http://schemas.openxmlformats.org/officeDocument/2006/relationships/image" Target="../media/image201.png"/><Relationship Id="rId8" Type="http://schemas.openxmlformats.org/officeDocument/2006/relationships/image" Target="../media/image202.png"/><Relationship Id="rId9" Type="http://schemas.openxmlformats.org/officeDocument/2006/relationships/image" Target="../media/image203.png"/><Relationship Id="rId10" Type="http://schemas.openxmlformats.org/officeDocument/2006/relationships/image" Target="../media/image204.png"/><Relationship Id="rId11" Type="http://schemas.openxmlformats.org/officeDocument/2006/relationships/image" Target="../media/image205.png"/><Relationship Id="rId12" Type="http://schemas.openxmlformats.org/officeDocument/2006/relationships/image" Target="../media/image206.png"/><Relationship Id="rId13" Type="http://schemas.openxmlformats.org/officeDocument/2006/relationships/image" Target="../media/image207.png"/><Relationship Id="rId14" Type="http://schemas.openxmlformats.org/officeDocument/2006/relationships/image" Target="../media/image208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9.png"/><Relationship Id="rId3" Type="http://schemas.openxmlformats.org/officeDocument/2006/relationships/image" Target="../media/image210.png"/><Relationship Id="rId4" Type="http://schemas.openxmlformats.org/officeDocument/2006/relationships/image" Target="../media/image211.png"/><Relationship Id="rId5" Type="http://schemas.openxmlformats.org/officeDocument/2006/relationships/image" Target="../media/image212.png"/><Relationship Id="rId6" Type="http://schemas.openxmlformats.org/officeDocument/2006/relationships/image" Target="../media/image213.png"/><Relationship Id="rId7" Type="http://schemas.openxmlformats.org/officeDocument/2006/relationships/image" Target="../media/image214.png"/><Relationship Id="rId8" Type="http://schemas.openxmlformats.org/officeDocument/2006/relationships/image" Target="../media/image215.png"/><Relationship Id="rId9" Type="http://schemas.openxmlformats.org/officeDocument/2006/relationships/image" Target="../media/image216.png"/><Relationship Id="rId10" Type="http://schemas.openxmlformats.org/officeDocument/2006/relationships/image" Target="../media/image217.png"/><Relationship Id="rId11" Type="http://schemas.openxmlformats.org/officeDocument/2006/relationships/image" Target="../media/image218.png"/><Relationship Id="rId12" Type="http://schemas.openxmlformats.org/officeDocument/2006/relationships/image" Target="../media/image219.png"/><Relationship Id="rId13" Type="http://schemas.openxmlformats.org/officeDocument/2006/relationships/image" Target="../media/image220.png"/><Relationship Id="rId14" Type="http://schemas.openxmlformats.org/officeDocument/2006/relationships/image" Target="../media/image221.png"/><Relationship Id="rId15" Type="http://schemas.openxmlformats.org/officeDocument/2006/relationships/image" Target="../media/image222.png"/><Relationship Id="rId16" Type="http://schemas.openxmlformats.org/officeDocument/2006/relationships/image" Target="../media/image223.png"/><Relationship Id="rId17" Type="http://schemas.openxmlformats.org/officeDocument/2006/relationships/image" Target="../media/image224.png"/><Relationship Id="rId18" Type="http://schemas.openxmlformats.org/officeDocument/2006/relationships/image" Target="../media/image225.png"/><Relationship Id="rId19" Type="http://schemas.openxmlformats.org/officeDocument/2006/relationships/image" Target="../media/image226.png"/><Relationship Id="rId20" Type="http://schemas.openxmlformats.org/officeDocument/2006/relationships/image" Target="../media/image227.png"/><Relationship Id="rId21" Type="http://schemas.openxmlformats.org/officeDocument/2006/relationships/image" Target="../media/image228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9.png"/><Relationship Id="rId3" Type="http://schemas.openxmlformats.org/officeDocument/2006/relationships/image" Target="../media/image230.png"/><Relationship Id="rId4" Type="http://schemas.openxmlformats.org/officeDocument/2006/relationships/image" Target="../media/image231.png"/><Relationship Id="rId5" Type="http://schemas.openxmlformats.org/officeDocument/2006/relationships/image" Target="../media/image232.png"/><Relationship Id="rId6" Type="http://schemas.openxmlformats.org/officeDocument/2006/relationships/image" Target="../media/image233.png"/><Relationship Id="rId7" Type="http://schemas.openxmlformats.org/officeDocument/2006/relationships/image" Target="../media/image234.png"/><Relationship Id="rId8" Type="http://schemas.openxmlformats.org/officeDocument/2006/relationships/image" Target="../media/image235.png"/><Relationship Id="rId9" Type="http://schemas.openxmlformats.org/officeDocument/2006/relationships/image" Target="../media/image236.png"/><Relationship Id="rId10" Type="http://schemas.openxmlformats.org/officeDocument/2006/relationships/image" Target="../media/image237.png"/><Relationship Id="rId11" Type="http://schemas.openxmlformats.org/officeDocument/2006/relationships/image" Target="../media/image238.png"/><Relationship Id="rId12" Type="http://schemas.openxmlformats.org/officeDocument/2006/relationships/image" Target="../media/image239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0.png"/><Relationship Id="rId3" Type="http://schemas.openxmlformats.org/officeDocument/2006/relationships/image" Target="../media/image241.png"/><Relationship Id="rId4" Type="http://schemas.openxmlformats.org/officeDocument/2006/relationships/image" Target="../media/image242.png"/><Relationship Id="rId5" Type="http://schemas.openxmlformats.org/officeDocument/2006/relationships/image" Target="../media/image243.png"/><Relationship Id="rId6" Type="http://schemas.openxmlformats.org/officeDocument/2006/relationships/image" Target="../media/image244.png"/><Relationship Id="rId7" Type="http://schemas.openxmlformats.org/officeDocument/2006/relationships/image" Target="../media/image245.png"/><Relationship Id="rId8" Type="http://schemas.openxmlformats.org/officeDocument/2006/relationships/image" Target="../media/image246.png"/><Relationship Id="rId9" Type="http://schemas.openxmlformats.org/officeDocument/2006/relationships/image" Target="../media/image247.png"/><Relationship Id="rId10" Type="http://schemas.openxmlformats.org/officeDocument/2006/relationships/image" Target="../media/image248.png"/><Relationship Id="rId11" Type="http://schemas.openxmlformats.org/officeDocument/2006/relationships/image" Target="../media/image249.png"/><Relationship Id="rId12" Type="http://schemas.openxmlformats.org/officeDocument/2006/relationships/image" Target="../media/image250.png"/><Relationship Id="rId13" Type="http://schemas.openxmlformats.org/officeDocument/2006/relationships/image" Target="../media/image251.png"/><Relationship Id="rId14" Type="http://schemas.openxmlformats.org/officeDocument/2006/relationships/image" Target="../media/image252.png"/><Relationship Id="rId15" Type="http://schemas.openxmlformats.org/officeDocument/2006/relationships/image" Target="../media/image253.png"/><Relationship Id="rId16" Type="http://schemas.openxmlformats.org/officeDocument/2006/relationships/image" Target="../media/image254.png"/><Relationship Id="rId17" Type="http://schemas.openxmlformats.org/officeDocument/2006/relationships/image" Target="../media/image255.png"/><Relationship Id="rId18" Type="http://schemas.openxmlformats.org/officeDocument/2006/relationships/image" Target="../media/image256.png"/><Relationship Id="rId19" Type="http://schemas.openxmlformats.org/officeDocument/2006/relationships/image" Target="../media/image257.png"/><Relationship Id="rId20" Type="http://schemas.openxmlformats.org/officeDocument/2006/relationships/image" Target="../media/image258.png"/><Relationship Id="rId21" Type="http://schemas.openxmlformats.org/officeDocument/2006/relationships/image" Target="../media/image259.png"/><Relationship Id="rId22" Type="http://schemas.openxmlformats.org/officeDocument/2006/relationships/image" Target="../media/image260.png"/><Relationship Id="rId23" Type="http://schemas.openxmlformats.org/officeDocument/2006/relationships/image" Target="../media/image261.png"/><Relationship Id="rId24" Type="http://schemas.openxmlformats.org/officeDocument/2006/relationships/image" Target="../media/image262.png"/><Relationship Id="rId25" Type="http://schemas.openxmlformats.org/officeDocument/2006/relationships/image" Target="../media/image263.png"/><Relationship Id="rId26" Type="http://schemas.openxmlformats.org/officeDocument/2006/relationships/image" Target="../media/image264.png"/><Relationship Id="rId27" Type="http://schemas.openxmlformats.org/officeDocument/2006/relationships/image" Target="../media/image265.png"/><Relationship Id="rId28" Type="http://schemas.openxmlformats.org/officeDocument/2006/relationships/image" Target="../media/image266.png"/><Relationship Id="rId29" Type="http://schemas.openxmlformats.org/officeDocument/2006/relationships/image" Target="../media/image267.png"/><Relationship Id="rId30" Type="http://schemas.openxmlformats.org/officeDocument/2006/relationships/image" Target="../media/image268.png"/><Relationship Id="rId31" Type="http://schemas.openxmlformats.org/officeDocument/2006/relationships/image" Target="../media/image269.png"/><Relationship Id="rId32" Type="http://schemas.openxmlformats.org/officeDocument/2006/relationships/image" Target="../media/image270.png"/><Relationship Id="rId33" Type="http://schemas.openxmlformats.org/officeDocument/2006/relationships/image" Target="../media/image271.png"/><Relationship Id="rId34" Type="http://schemas.openxmlformats.org/officeDocument/2006/relationships/image" Target="../media/image272.png"/><Relationship Id="rId35" Type="http://schemas.openxmlformats.org/officeDocument/2006/relationships/image" Target="../media/image273.png"/><Relationship Id="rId36" Type="http://schemas.openxmlformats.org/officeDocument/2006/relationships/image" Target="../media/image274.png"/><Relationship Id="rId37" Type="http://schemas.openxmlformats.org/officeDocument/2006/relationships/image" Target="../media/image275.png"/><Relationship Id="rId38" Type="http://schemas.openxmlformats.org/officeDocument/2006/relationships/image" Target="../media/image276.png"/><Relationship Id="rId39" Type="http://schemas.openxmlformats.org/officeDocument/2006/relationships/image" Target="../media/image277.png"/><Relationship Id="rId40" Type="http://schemas.openxmlformats.org/officeDocument/2006/relationships/image" Target="../media/image278.png"/><Relationship Id="rId41" Type="http://schemas.openxmlformats.org/officeDocument/2006/relationships/image" Target="../media/image279.png"/><Relationship Id="rId42" Type="http://schemas.openxmlformats.org/officeDocument/2006/relationships/image" Target="../media/image280.png"/><Relationship Id="rId43" Type="http://schemas.openxmlformats.org/officeDocument/2006/relationships/image" Target="../media/image281.png"/><Relationship Id="rId44" Type="http://schemas.openxmlformats.org/officeDocument/2006/relationships/image" Target="../media/image282.png"/><Relationship Id="rId45" Type="http://schemas.openxmlformats.org/officeDocument/2006/relationships/image" Target="../media/image283.png"/><Relationship Id="rId46" Type="http://schemas.openxmlformats.org/officeDocument/2006/relationships/image" Target="../media/image284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5.png"/><Relationship Id="rId3" Type="http://schemas.openxmlformats.org/officeDocument/2006/relationships/image" Target="../media/image286.png"/><Relationship Id="rId4" Type="http://schemas.openxmlformats.org/officeDocument/2006/relationships/image" Target="../media/image287.png"/><Relationship Id="rId5" Type="http://schemas.openxmlformats.org/officeDocument/2006/relationships/image" Target="../media/image288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9.png"/><Relationship Id="rId3" Type="http://schemas.openxmlformats.org/officeDocument/2006/relationships/image" Target="../media/image290.png"/><Relationship Id="rId4" Type="http://schemas.openxmlformats.org/officeDocument/2006/relationships/image" Target="../media/image291.png"/><Relationship Id="rId5" Type="http://schemas.openxmlformats.org/officeDocument/2006/relationships/image" Target="../media/image292.png"/><Relationship Id="rId6" Type="http://schemas.openxmlformats.org/officeDocument/2006/relationships/image" Target="../media/image293.png"/><Relationship Id="rId7" Type="http://schemas.openxmlformats.org/officeDocument/2006/relationships/image" Target="../media/image294.png"/><Relationship Id="rId8" Type="http://schemas.openxmlformats.org/officeDocument/2006/relationships/image" Target="../media/image295.png"/><Relationship Id="rId9" Type="http://schemas.openxmlformats.org/officeDocument/2006/relationships/image" Target="../media/image296.png"/><Relationship Id="rId10" Type="http://schemas.openxmlformats.org/officeDocument/2006/relationships/image" Target="../media/image297.png"/><Relationship Id="rId11" Type="http://schemas.openxmlformats.org/officeDocument/2006/relationships/image" Target="../media/image298.png"/><Relationship Id="rId12" Type="http://schemas.openxmlformats.org/officeDocument/2006/relationships/image" Target="../media/image299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0.png"/><Relationship Id="rId3" Type="http://schemas.openxmlformats.org/officeDocument/2006/relationships/image" Target="../media/image301.png"/><Relationship Id="rId4" Type="http://schemas.openxmlformats.org/officeDocument/2006/relationships/image" Target="../media/image302.png"/><Relationship Id="rId5" Type="http://schemas.openxmlformats.org/officeDocument/2006/relationships/image" Target="../media/image303.png"/><Relationship Id="rId6" Type="http://schemas.openxmlformats.org/officeDocument/2006/relationships/image" Target="../media/image304.png"/><Relationship Id="rId7" Type="http://schemas.openxmlformats.org/officeDocument/2006/relationships/image" Target="../media/image305.png"/><Relationship Id="rId8" Type="http://schemas.openxmlformats.org/officeDocument/2006/relationships/image" Target="../media/image306.png"/><Relationship Id="rId9" Type="http://schemas.openxmlformats.org/officeDocument/2006/relationships/image" Target="../media/image307.png"/><Relationship Id="rId10" Type="http://schemas.openxmlformats.org/officeDocument/2006/relationships/image" Target="../media/image308.png"/><Relationship Id="rId11" Type="http://schemas.openxmlformats.org/officeDocument/2006/relationships/image" Target="../media/image309.png"/><Relationship Id="rId12" Type="http://schemas.openxmlformats.org/officeDocument/2006/relationships/image" Target="../media/image310.png"/><Relationship Id="rId13" Type="http://schemas.openxmlformats.org/officeDocument/2006/relationships/image" Target="../media/image311.png"/><Relationship Id="rId14" Type="http://schemas.openxmlformats.org/officeDocument/2006/relationships/image" Target="../media/image312.png"/><Relationship Id="rId15" Type="http://schemas.openxmlformats.org/officeDocument/2006/relationships/image" Target="../media/image313.png"/><Relationship Id="rId16" Type="http://schemas.openxmlformats.org/officeDocument/2006/relationships/image" Target="../media/image314.png"/><Relationship Id="rId17" Type="http://schemas.openxmlformats.org/officeDocument/2006/relationships/image" Target="../media/image315.png"/><Relationship Id="rId18" Type="http://schemas.openxmlformats.org/officeDocument/2006/relationships/image" Target="../media/image316.png"/><Relationship Id="rId19" Type="http://schemas.openxmlformats.org/officeDocument/2006/relationships/image" Target="../media/image317.png"/><Relationship Id="rId20" Type="http://schemas.openxmlformats.org/officeDocument/2006/relationships/image" Target="../media/image318.png"/><Relationship Id="rId21" Type="http://schemas.openxmlformats.org/officeDocument/2006/relationships/image" Target="../media/image319.png"/><Relationship Id="rId22" Type="http://schemas.openxmlformats.org/officeDocument/2006/relationships/image" Target="../media/image320.png"/><Relationship Id="rId23" Type="http://schemas.openxmlformats.org/officeDocument/2006/relationships/image" Target="../media/image321.png"/><Relationship Id="rId24" Type="http://schemas.openxmlformats.org/officeDocument/2006/relationships/image" Target="../media/image322.png"/><Relationship Id="rId25" Type="http://schemas.openxmlformats.org/officeDocument/2006/relationships/image" Target="../media/image323.png"/><Relationship Id="rId26" Type="http://schemas.openxmlformats.org/officeDocument/2006/relationships/image" Target="../media/image324.png"/><Relationship Id="rId27" Type="http://schemas.openxmlformats.org/officeDocument/2006/relationships/image" Target="../media/image325.png"/><Relationship Id="rId28" Type="http://schemas.openxmlformats.org/officeDocument/2006/relationships/image" Target="../media/image326.png"/><Relationship Id="rId29" Type="http://schemas.openxmlformats.org/officeDocument/2006/relationships/image" Target="../media/image327.png"/><Relationship Id="rId30" Type="http://schemas.openxmlformats.org/officeDocument/2006/relationships/image" Target="../media/image328.png"/><Relationship Id="rId31" Type="http://schemas.openxmlformats.org/officeDocument/2006/relationships/image" Target="../media/image329.png"/><Relationship Id="rId32" Type="http://schemas.openxmlformats.org/officeDocument/2006/relationships/image" Target="../media/image330.png"/><Relationship Id="rId33" Type="http://schemas.openxmlformats.org/officeDocument/2006/relationships/image" Target="../media/image331.png"/><Relationship Id="rId34" Type="http://schemas.openxmlformats.org/officeDocument/2006/relationships/image" Target="../media/image332.png"/><Relationship Id="rId35" Type="http://schemas.openxmlformats.org/officeDocument/2006/relationships/image" Target="../media/image333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4.png"/><Relationship Id="rId3" Type="http://schemas.openxmlformats.org/officeDocument/2006/relationships/image" Target="../media/image335.png"/><Relationship Id="rId4" Type="http://schemas.openxmlformats.org/officeDocument/2006/relationships/image" Target="../media/image336.png"/><Relationship Id="rId5" Type="http://schemas.openxmlformats.org/officeDocument/2006/relationships/image" Target="../media/image337.png"/><Relationship Id="rId6" Type="http://schemas.openxmlformats.org/officeDocument/2006/relationships/image" Target="../media/image338.png"/><Relationship Id="rId7" Type="http://schemas.openxmlformats.org/officeDocument/2006/relationships/image" Target="../media/image339.png"/><Relationship Id="rId8" Type="http://schemas.openxmlformats.org/officeDocument/2006/relationships/image" Target="../media/image340.png"/><Relationship Id="rId9" Type="http://schemas.openxmlformats.org/officeDocument/2006/relationships/image" Target="../media/image341.png"/><Relationship Id="rId10" Type="http://schemas.openxmlformats.org/officeDocument/2006/relationships/image" Target="../media/image342.png"/><Relationship Id="rId11" Type="http://schemas.openxmlformats.org/officeDocument/2006/relationships/image" Target="../media/image343.png"/><Relationship Id="rId12" Type="http://schemas.openxmlformats.org/officeDocument/2006/relationships/image" Target="../media/image344.png"/><Relationship Id="rId13" Type="http://schemas.openxmlformats.org/officeDocument/2006/relationships/image" Target="../media/image345.png"/><Relationship Id="rId14" Type="http://schemas.openxmlformats.org/officeDocument/2006/relationships/image" Target="../media/image346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19.png"/><Relationship Id="rId8" Type="http://schemas.openxmlformats.org/officeDocument/2006/relationships/image" Target="../media/image20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7.png"/><Relationship Id="rId3" Type="http://schemas.openxmlformats.org/officeDocument/2006/relationships/image" Target="../media/image348.png"/><Relationship Id="rId4" Type="http://schemas.openxmlformats.org/officeDocument/2006/relationships/image" Target="../media/image349.png"/><Relationship Id="rId5" Type="http://schemas.openxmlformats.org/officeDocument/2006/relationships/image" Target="../media/image350.png"/><Relationship Id="rId6" Type="http://schemas.openxmlformats.org/officeDocument/2006/relationships/image" Target="../media/image351.png"/><Relationship Id="rId7" Type="http://schemas.openxmlformats.org/officeDocument/2006/relationships/image" Target="../media/image352.png"/><Relationship Id="rId8" Type="http://schemas.openxmlformats.org/officeDocument/2006/relationships/image" Target="../media/image353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4.png"/><Relationship Id="rId3" Type="http://schemas.openxmlformats.org/officeDocument/2006/relationships/image" Target="../media/image355.png"/><Relationship Id="rId4" Type="http://schemas.openxmlformats.org/officeDocument/2006/relationships/image" Target="../media/image356.png"/><Relationship Id="rId5" Type="http://schemas.openxmlformats.org/officeDocument/2006/relationships/image" Target="../media/image357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8.png"/><Relationship Id="rId3" Type="http://schemas.openxmlformats.org/officeDocument/2006/relationships/image" Target="../media/image359.png"/><Relationship Id="rId4" Type="http://schemas.openxmlformats.org/officeDocument/2006/relationships/image" Target="../media/image360.png"/><Relationship Id="rId5" Type="http://schemas.openxmlformats.org/officeDocument/2006/relationships/image" Target="../media/image361.png"/><Relationship Id="rId6" Type="http://schemas.openxmlformats.org/officeDocument/2006/relationships/image" Target="../media/image362.png"/><Relationship Id="rId7" Type="http://schemas.openxmlformats.org/officeDocument/2006/relationships/image" Target="../media/image363.png"/><Relationship Id="rId8" Type="http://schemas.openxmlformats.org/officeDocument/2006/relationships/image" Target="../media/image364.png"/><Relationship Id="rId9" Type="http://schemas.openxmlformats.org/officeDocument/2006/relationships/image" Target="../media/image365.png"/><Relationship Id="rId10" Type="http://schemas.openxmlformats.org/officeDocument/2006/relationships/image" Target="../media/image366.png"/><Relationship Id="rId11" Type="http://schemas.openxmlformats.org/officeDocument/2006/relationships/image" Target="../media/image367.png"/><Relationship Id="rId12" Type="http://schemas.openxmlformats.org/officeDocument/2006/relationships/image" Target="../media/image368.png"/><Relationship Id="rId13" Type="http://schemas.openxmlformats.org/officeDocument/2006/relationships/image" Target="../media/image369.png"/><Relationship Id="rId14" Type="http://schemas.openxmlformats.org/officeDocument/2006/relationships/image" Target="../media/image370.png"/><Relationship Id="rId15" Type="http://schemas.openxmlformats.org/officeDocument/2006/relationships/image" Target="../media/image371.png"/><Relationship Id="rId16" Type="http://schemas.openxmlformats.org/officeDocument/2006/relationships/image" Target="../media/image372.png"/><Relationship Id="rId17" Type="http://schemas.openxmlformats.org/officeDocument/2006/relationships/image" Target="../media/image373.png"/><Relationship Id="rId18" Type="http://schemas.openxmlformats.org/officeDocument/2006/relationships/image" Target="../media/image374.png"/><Relationship Id="rId19" Type="http://schemas.openxmlformats.org/officeDocument/2006/relationships/image" Target="../media/image375.png"/><Relationship Id="rId20" Type="http://schemas.openxmlformats.org/officeDocument/2006/relationships/image" Target="../media/image376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7" Type="http://schemas.openxmlformats.org/officeDocument/2006/relationships/image" Target="../media/image26.png"/><Relationship Id="rId8" Type="http://schemas.openxmlformats.org/officeDocument/2006/relationships/image" Target="../media/image27.png"/><Relationship Id="rId9" Type="http://schemas.openxmlformats.org/officeDocument/2006/relationships/image" Target="../media/image28.png"/><Relationship Id="rId10" Type="http://schemas.openxmlformats.org/officeDocument/2006/relationships/image" Target="../media/image29.png"/><Relationship Id="rId11" Type="http://schemas.openxmlformats.org/officeDocument/2006/relationships/image" Target="../media/image30.png"/><Relationship Id="rId12" Type="http://schemas.openxmlformats.org/officeDocument/2006/relationships/image" Target="../media/image31.png"/><Relationship Id="rId13" Type="http://schemas.openxmlformats.org/officeDocument/2006/relationships/image" Target="../media/image32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6" Type="http://schemas.openxmlformats.org/officeDocument/2006/relationships/image" Target="../media/image37.png"/><Relationship Id="rId7" Type="http://schemas.openxmlformats.org/officeDocument/2006/relationships/image" Target="../media/image38.png"/><Relationship Id="rId8" Type="http://schemas.openxmlformats.org/officeDocument/2006/relationships/image" Target="../media/image39.png"/><Relationship Id="rId9" Type="http://schemas.openxmlformats.org/officeDocument/2006/relationships/image" Target="../media/image40.png"/><Relationship Id="rId10" Type="http://schemas.openxmlformats.org/officeDocument/2006/relationships/image" Target="../media/image41.png"/><Relationship Id="rId11" Type="http://schemas.openxmlformats.org/officeDocument/2006/relationships/image" Target="../media/image42.png"/><Relationship Id="rId12" Type="http://schemas.openxmlformats.org/officeDocument/2006/relationships/image" Target="../media/image43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4.png"/><Relationship Id="rId3" Type="http://schemas.openxmlformats.org/officeDocument/2006/relationships/image" Target="../media/image45.png"/><Relationship Id="rId4" Type="http://schemas.openxmlformats.org/officeDocument/2006/relationships/image" Target="../media/image46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7.png"/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5" Type="http://schemas.openxmlformats.org/officeDocument/2006/relationships/image" Target="../media/image50.png"/><Relationship Id="rId6" Type="http://schemas.openxmlformats.org/officeDocument/2006/relationships/image" Target="../media/image51.png"/><Relationship Id="rId7" Type="http://schemas.openxmlformats.org/officeDocument/2006/relationships/image" Target="../media/image52.png"/><Relationship Id="rId8" Type="http://schemas.openxmlformats.org/officeDocument/2006/relationships/image" Target="../media/image53.png"/><Relationship Id="rId9" Type="http://schemas.openxmlformats.org/officeDocument/2006/relationships/image" Target="../media/image54.png"/><Relationship Id="rId10" Type="http://schemas.openxmlformats.org/officeDocument/2006/relationships/image" Target="../media/image55.png"/><Relationship Id="rId11" Type="http://schemas.openxmlformats.org/officeDocument/2006/relationships/image" Target="../media/image56.png"/><Relationship Id="rId12" Type="http://schemas.openxmlformats.org/officeDocument/2006/relationships/image" Target="../media/image57.png"/><Relationship Id="rId13" Type="http://schemas.openxmlformats.org/officeDocument/2006/relationships/image" Target="../media/image58.png"/><Relationship Id="rId14" Type="http://schemas.openxmlformats.org/officeDocument/2006/relationships/image" Target="../media/image59.png"/><Relationship Id="rId15" Type="http://schemas.openxmlformats.org/officeDocument/2006/relationships/image" Target="../media/image60.png"/><Relationship Id="rId16" Type="http://schemas.openxmlformats.org/officeDocument/2006/relationships/image" Target="../media/image61.png"/><Relationship Id="rId17" Type="http://schemas.openxmlformats.org/officeDocument/2006/relationships/image" Target="../media/image62.png"/><Relationship Id="rId18" Type="http://schemas.openxmlformats.org/officeDocument/2006/relationships/image" Target="../media/image63.png"/><Relationship Id="rId19" Type="http://schemas.openxmlformats.org/officeDocument/2006/relationships/image" Target="../media/image64.png"/><Relationship Id="rId20" Type="http://schemas.openxmlformats.org/officeDocument/2006/relationships/image" Target="../media/image65.png"/><Relationship Id="rId21" Type="http://schemas.openxmlformats.org/officeDocument/2006/relationships/image" Target="../media/image66.png"/><Relationship Id="rId22" Type="http://schemas.openxmlformats.org/officeDocument/2006/relationships/image" Target="../media/image67.png"/><Relationship Id="rId23" Type="http://schemas.openxmlformats.org/officeDocument/2006/relationships/image" Target="../media/image68.png"/><Relationship Id="rId24" Type="http://schemas.openxmlformats.org/officeDocument/2006/relationships/image" Target="../media/image69.png"/><Relationship Id="rId25" Type="http://schemas.openxmlformats.org/officeDocument/2006/relationships/image" Target="../media/image70.png"/><Relationship Id="rId26" Type="http://schemas.openxmlformats.org/officeDocument/2006/relationships/image" Target="../media/image71.png"/><Relationship Id="rId27" Type="http://schemas.openxmlformats.org/officeDocument/2006/relationships/image" Target="../media/image72.png"/><Relationship Id="rId28" Type="http://schemas.openxmlformats.org/officeDocument/2006/relationships/image" Target="../media/image73.png"/><Relationship Id="rId29" Type="http://schemas.openxmlformats.org/officeDocument/2006/relationships/image" Target="../media/image74.png"/><Relationship Id="rId30" Type="http://schemas.openxmlformats.org/officeDocument/2006/relationships/image" Target="../media/image75.png"/><Relationship Id="rId31" Type="http://schemas.openxmlformats.org/officeDocument/2006/relationships/image" Target="../media/image76.png"/><Relationship Id="rId32" Type="http://schemas.openxmlformats.org/officeDocument/2006/relationships/image" Target="../media/image77.png"/><Relationship Id="rId33" Type="http://schemas.openxmlformats.org/officeDocument/2006/relationships/image" Target="../media/image78.png"/><Relationship Id="rId34" Type="http://schemas.openxmlformats.org/officeDocument/2006/relationships/image" Target="../media/image79.png"/><Relationship Id="rId35" Type="http://schemas.openxmlformats.org/officeDocument/2006/relationships/image" Target="../media/image80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1.png"/><Relationship Id="rId3" Type="http://schemas.openxmlformats.org/officeDocument/2006/relationships/image" Target="../media/image82.png"/><Relationship Id="rId4" Type="http://schemas.openxmlformats.org/officeDocument/2006/relationships/image" Target="../media/image83.png"/><Relationship Id="rId5" Type="http://schemas.openxmlformats.org/officeDocument/2006/relationships/image" Target="../media/image84.png"/><Relationship Id="rId6" Type="http://schemas.openxmlformats.org/officeDocument/2006/relationships/image" Target="../media/image85.png"/><Relationship Id="rId7" Type="http://schemas.openxmlformats.org/officeDocument/2006/relationships/image" Target="../media/image86.png"/><Relationship Id="rId8" Type="http://schemas.openxmlformats.org/officeDocument/2006/relationships/image" Target="../media/image87.png"/><Relationship Id="rId9" Type="http://schemas.openxmlformats.org/officeDocument/2006/relationships/image" Target="../media/image88.png"/><Relationship Id="rId10" Type="http://schemas.openxmlformats.org/officeDocument/2006/relationships/image" Target="../media/image89.png"/><Relationship Id="rId11" Type="http://schemas.openxmlformats.org/officeDocument/2006/relationships/image" Target="../media/image90.png"/><Relationship Id="rId12" Type="http://schemas.openxmlformats.org/officeDocument/2006/relationships/image" Target="../media/image91.png"/><Relationship Id="rId13" Type="http://schemas.openxmlformats.org/officeDocument/2006/relationships/image" Target="../media/image92.png"/><Relationship Id="rId14" Type="http://schemas.openxmlformats.org/officeDocument/2006/relationships/image" Target="../media/image93.png"/><Relationship Id="rId15" Type="http://schemas.openxmlformats.org/officeDocument/2006/relationships/image" Target="../media/image94.png"/><Relationship Id="rId16" Type="http://schemas.openxmlformats.org/officeDocument/2006/relationships/image" Target="../media/image95.png"/><Relationship Id="rId17" Type="http://schemas.openxmlformats.org/officeDocument/2006/relationships/image" Target="../media/image96.png"/><Relationship Id="rId18" Type="http://schemas.openxmlformats.org/officeDocument/2006/relationships/image" Target="../media/image97.png"/><Relationship Id="rId19" Type="http://schemas.openxmlformats.org/officeDocument/2006/relationships/image" Target="../media/image98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9.png"/><Relationship Id="rId3" Type="http://schemas.openxmlformats.org/officeDocument/2006/relationships/image" Target="../media/image100.png"/><Relationship Id="rId4" Type="http://schemas.openxmlformats.org/officeDocument/2006/relationships/image" Target="../media/image101.png"/><Relationship Id="rId5" Type="http://schemas.openxmlformats.org/officeDocument/2006/relationships/image" Target="../media/image102.png"/><Relationship Id="rId6" Type="http://schemas.openxmlformats.org/officeDocument/2006/relationships/image" Target="../media/image103.png"/><Relationship Id="rId7" Type="http://schemas.openxmlformats.org/officeDocument/2006/relationships/image" Target="../media/image104.png"/><Relationship Id="rId8" Type="http://schemas.openxmlformats.org/officeDocument/2006/relationships/image" Target="../media/image105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6.png"/><Relationship Id="rId3" Type="http://schemas.openxmlformats.org/officeDocument/2006/relationships/image" Target="../media/image107.png"/><Relationship Id="rId4" Type="http://schemas.openxmlformats.org/officeDocument/2006/relationships/image" Target="../media/image108.png"/><Relationship Id="rId5" Type="http://schemas.openxmlformats.org/officeDocument/2006/relationships/image" Target="../media/image109.png"/><Relationship Id="rId6" Type="http://schemas.openxmlformats.org/officeDocument/2006/relationships/image" Target="../media/image110.png"/><Relationship Id="rId7" Type="http://schemas.openxmlformats.org/officeDocument/2006/relationships/image" Target="../media/image111.png"/><Relationship Id="rId8" Type="http://schemas.openxmlformats.org/officeDocument/2006/relationships/image" Target="../media/image112.png"/><Relationship Id="rId9" Type="http://schemas.openxmlformats.org/officeDocument/2006/relationships/image" Target="../media/image113.png"/><Relationship Id="rId10" Type="http://schemas.openxmlformats.org/officeDocument/2006/relationships/image" Target="../media/image114.png"/><Relationship Id="rId11" Type="http://schemas.openxmlformats.org/officeDocument/2006/relationships/image" Target="../media/image115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462365" y="-2702649"/>
            <a:ext cx="2677217" cy="4499041"/>
            <a:chOff x="6462365" y="-2702649"/>
            <a:chExt cx="2677217" cy="449904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980000">
              <a:off x="6462365" y="-2702649"/>
              <a:ext cx="2677217" cy="449904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558508" y="4529775"/>
            <a:ext cx="1749135" cy="4392019"/>
            <a:chOff x="16558508" y="4529775"/>
            <a:chExt cx="1749135" cy="439201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80000">
              <a:off x="16558508" y="4529775"/>
              <a:ext cx="1749135" cy="439201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033618" y="6759623"/>
            <a:ext cx="2359550" cy="3884033"/>
            <a:chOff x="4033618" y="6759623"/>
            <a:chExt cx="2359550" cy="388403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200000">
              <a:off x="4033618" y="6759623"/>
              <a:ext cx="2359550" cy="388403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614849" y="3028462"/>
            <a:ext cx="1478218" cy="1413178"/>
            <a:chOff x="3614849" y="3028462"/>
            <a:chExt cx="1478218" cy="141317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20000">
              <a:off x="3614849" y="3028462"/>
              <a:ext cx="1478218" cy="141317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511552" y="6767045"/>
            <a:ext cx="3246384" cy="4799798"/>
            <a:chOff x="11511552" y="6767045"/>
            <a:chExt cx="3246384" cy="479979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740000">
              <a:off x="11511552" y="6767045"/>
              <a:ext cx="3246384" cy="479979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888687" y="4467759"/>
            <a:ext cx="1483498" cy="1317945"/>
            <a:chOff x="13888687" y="4467759"/>
            <a:chExt cx="1483498" cy="131794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888687" y="4467759"/>
              <a:ext cx="1483498" cy="131794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106437" y="8701640"/>
            <a:ext cx="2028195" cy="1893827"/>
            <a:chOff x="7106437" y="8701640"/>
            <a:chExt cx="2028195" cy="1893827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106437" y="8701640"/>
              <a:ext cx="2028195" cy="189382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-380891" y="-856635"/>
            <a:ext cx="2736064" cy="3246905"/>
            <a:chOff x="-380891" y="-856635"/>
            <a:chExt cx="2736064" cy="324690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080000">
              <a:off x="-380891" y="-856635"/>
              <a:ext cx="2736064" cy="324690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-953724" y="4901255"/>
            <a:ext cx="4228599" cy="3143959"/>
            <a:chOff x="-953724" y="4901255"/>
            <a:chExt cx="4228599" cy="3143959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953724" y="4901255"/>
              <a:ext cx="4228599" cy="314395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5711445" y="1481831"/>
            <a:ext cx="2682585" cy="1361412"/>
            <a:chOff x="15711445" y="1481831"/>
            <a:chExt cx="2682585" cy="1361412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711445" y="1481831"/>
              <a:ext cx="2682585" cy="1361412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45077" y="9064896"/>
            <a:ext cx="3205359" cy="711092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130151" y="3481894"/>
            <a:ext cx="9272289" cy="2250489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764058" y="5780740"/>
            <a:ext cx="6197501" cy="101002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4112446" cy="10285714"/>
            <a:chOff x="0" y="0"/>
            <a:chExt cx="4112446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4112446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57143" y="3486476"/>
            <a:ext cx="2480952" cy="428078"/>
            <a:chOff x="657143" y="3486476"/>
            <a:chExt cx="2480952" cy="42807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7143" y="3486476"/>
              <a:ext cx="2480952" cy="42807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65717" y="2328945"/>
            <a:ext cx="2636667" cy="180227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22858" y="516490"/>
            <a:ext cx="1488844" cy="73496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400023" y="7021017"/>
            <a:ext cx="10485570" cy="2172339"/>
            <a:chOff x="5400023" y="7021017"/>
            <a:chExt cx="10485570" cy="2172339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5400023" y="7021017"/>
              <a:ext cx="10485570" cy="658195"/>
              <a:chOff x="5400023" y="7021017"/>
              <a:chExt cx="10485570" cy="658195"/>
            </a:xfrm>
          </p:grpSpPr>
          <p:grpSp>
            <p:nvGrpSpPr>
              <p:cNvPr id="1005" name="그룹 1005"/>
              <p:cNvGrpSpPr/>
              <p:nvPr/>
            </p:nvGrpSpPr>
            <p:grpSpPr>
              <a:xfrm>
                <a:off x="5981401" y="7335230"/>
                <a:ext cx="9426245" cy="29768"/>
                <a:chOff x="5981401" y="7335230"/>
                <a:chExt cx="9426245" cy="29768"/>
              </a:xfrm>
            </p:grpSpPr>
            <p:pic>
              <p:nvPicPr>
                <p:cNvPr id="13" name="Object 12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5981401" y="7335230"/>
                  <a:ext cx="9426245" cy="29768"/>
                </a:xfrm>
                <a:prstGeom prst="rect">
                  <a:avLst/>
                </a:prstGeom>
              </p:spPr>
            </p:pic>
          </p:grpSp>
          <p:grpSp>
            <p:nvGrpSpPr>
              <p:cNvPr id="1006" name="그룹 1006"/>
              <p:cNvGrpSpPr/>
              <p:nvPr/>
            </p:nvGrpSpPr>
            <p:grpSpPr>
              <a:xfrm>
                <a:off x="5400023" y="7049576"/>
                <a:ext cx="2161122" cy="601077"/>
                <a:chOff x="5400023" y="7049576"/>
                <a:chExt cx="2161122" cy="601077"/>
              </a:xfrm>
            </p:grpSpPr>
            <p:grpSp>
              <p:nvGrpSpPr>
                <p:cNvPr id="1007" name="그룹 1007"/>
                <p:cNvGrpSpPr/>
                <p:nvPr/>
              </p:nvGrpSpPr>
              <p:grpSpPr>
                <a:xfrm>
                  <a:off x="5400023" y="7049576"/>
                  <a:ext cx="2161122" cy="601077"/>
                  <a:chOff x="5400023" y="7049576"/>
                  <a:chExt cx="2161122" cy="601077"/>
                </a:xfrm>
              </p:grpSpPr>
              <p:pic>
                <p:nvPicPr>
                  <p:cNvPr id="17" name="Object 16"/>
                  <p:cNvPicPr>
                    <a:picLocks noChangeAspect="1"/>
                  </p:cNvPicPr>
                  <p:nvPr/>
                </p:nvPicPr>
                <p:blipFill>
                  <a:blip r:embed="rId7" cstate="print"/>
                  <a:stretch>
                    <a:fillRect/>
                  </a:stretch>
                </p:blipFill>
                <p:spPr>
                  <a:xfrm>
                    <a:off x="5400023" y="7049576"/>
                    <a:ext cx="2161122" cy="601077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19" name="Object 18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5678884" y="7132212"/>
                  <a:ext cx="1268253" cy="438834"/>
                </a:xfrm>
                <a:prstGeom prst="rect">
                  <a:avLst/>
                </a:prstGeom>
              </p:spPr>
            </p:pic>
          </p:grpSp>
          <p:grpSp>
            <p:nvGrpSpPr>
              <p:cNvPr id="1008" name="그룹 1008"/>
              <p:cNvGrpSpPr/>
              <p:nvPr/>
            </p:nvGrpSpPr>
            <p:grpSpPr>
              <a:xfrm>
                <a:off x="8402090" y="7021017"/>
                <a:ext cx="1933870" cy="658195"/>
                <a:chOff x="8402090" y="7021017"/>
                <a:chExt cx="1933870" cy="658195"/>
              </a:xfrm>
            </p:grpSpPr>
            <p:grpSp>
              <p:nvGrpSpPr>
                <p:cNvPr id="1009" name="그룹 1009"/>
                <p:cNvGrpSpPr/>
                <p:nvPr/>
              </p:nvGrpSpPr>
              <p:grpSpPr>
                <a:xfrm>
                  <a:off x="8402090" y="7021017"/>
                  <a:ext cx="1933870" cy="658195"/>
                  <a:chOff x="8402090" y="7021017"/>
                  <a:chExt cx="1933870" cy="658195"/>
                </a:xfrm>
              </p:grpSpPr>
              <p:pic>
                <p:nvPicPr>
                  <p:cNvPr id="23" name="Object 22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8402090" y="7021017"/>
                    <a:ext cx="1933870" cy="658195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25" name="Object 24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>
                  <a:off x="8567326" y="7135415"/>
                  <a:ext cx="1504700" cy="438834"/>
                </a:xfrm>
                <a:prstGeom prst="rect">
                  <a:avLst/>
                </a:prstGeom>
              </p:spPr>
            </p:pic>
          </p:grpSp>
          <p:grpSp>
            <p:nvGrpSpPr>
              <p:cNvPr id="1010" name="그룹 1010"/>
              <p:cNvGrpSpPr/>
              <p:nvPr/>
            </p:nvGrpSpPr>
            <p:grpSpPr>
              <a:xfrm>
                <a:off x="11176906" y="7021017"/>
                <a:ext cx="1933870" cy="658195"/>
                <a:chOff x="11176906" y="7021017"/>
                <a:chExt cx="1933870" cy="658195"/>
              </a:xfrm>
            </p:grpSpPr>
            <p:grpSp>
              <p:nvGrpSpPr>
                <p:cNvPr id="1011" name="그룹 1011"/>
                <p:cNvGrpSpPr/>
                <p:nvPr/>
              </p:nvGrpSpPr>
              <p:grpSpPr>
                <a:xfrm>
                  <a:off x="11176906" y="7021017"/>
                  <a:ext cx="1933870" cy="658195"/>
                  <a:chOff x="11176906" y="7021017"/>
                  <a:chExt cx="1933870" cy="658195"/>
                </a:xfrm>
              </p:grpSpPr>
              <p:pic>
                <p:nvPicPr>
                  <p:cNvPr id="29" name="Object 28"/>
                  <p:cNvPicPr>
                    <a:picLocks noChangeAspect="1"/>
                  </p:cNvPicPr>
                  <p:nvPr/>
                </p:nvPicPr>
                <p:blipFill>
                  <a:blip r:embed="rId11" cstate="print"/>
                  <a:stretch>
                    <a:fillRect/>
                  </a:stretch>
                </p:blipFill>
                <p:spPr>
                  <a:xfrm>
                    <a:off x="11176906" y="7021017"/>
                    <a:ext cx="1933870" cy="658195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31" name="Object 30"/>
                <p:cNvPicPr>
                  <a:picLocks noChangeAspect="1"/>
                </p:cNvPicPr>
                <p:nvPr/>
              </p:nvPicPr>
              <p:blipFill>
                <a:blip r:embed="rId12" cstate="print"/>
                <a:stretch>
                  <a:fillRect/>
                </a:stretch>
              </p:blipFill>
              <p:spPr>
                <a:xfrm>
                  <a:off x="11342095" y="7135417"/>
                  <a:ext cx="1579491" cy="438834"/>
                </a:xfrm>
                <a:prstGeom prst="rect">
                  <a:avLst/>
                </a:prstGeom>
              </p:spPr>
            </p:pic>
          </p:grpSp>
          <p:grpSp>
            <p:nvGrpSpPr>
              <p:cNvPr id="1012" name="그룹 1012"/>
              <p:cNvGrpSpPr/>
              <p:nvPr/>
            </p:nvGrpSpPr>
            <p:grpSpPr>
              <a:xfrm>
                <a:off x="13951723" y="7021017"/>
                <a:ext cx="1933870" cy="658195"/>
                <a:chOff x="13951723" y="7021017"/>
                <a:chExt cx="1933870" cy="658195"/>
              </a:xfrm>
            </p:grpSpPr>
            <p:grpSp>
              <p:nvGrpSpPr>
                <p:cNvPr id="1013" name="그룹 1013"/>
                <p:cNvGrpSpPr/>
                <p:nvPr/>
              </p:nvGrpSpPr>
              <p:grpSpPr>
                <a:xfrm>
                  <a:off x="13951723" y="7021017"/>
                  <a:ext cx="1933870" cy="658195"/>
                  <a:chOff x="13951723" y="7021017"/>
                  <a:chExt cx="1933870" cy="658195"/>
                </a:xfrm>
              </p:grpSpPr>
              <p:pic>
                <p:nvPicPr>
                  <p:cNvPr id="35" name="Object 34"/>
                  <p:cNvPicPr>
                    <a:picLocks noChangeAspect="1"/>
                  </p:cNvPicPr>
                  <p:nvPr/>
                </p:nvPicPr>
                <p:blipFill>
                  <a:blip r:embed="rId13" cstate="print"/>
                  <a:stretch>
                    <a:fillRect/>
                  </a:stretch>
                </p:blipFill>
                <p:spPr>
                  <a:xfrm>
                    <a:off x="13951723" y="7021017"/>
                    <a:ext cx="1933870" cy="658195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37" name="Object 36"/>
                <p:cNvPicPr>
                  <a:picLocks noChangeAspect="1"/>
                </p:cNvPicPr>
                <p:nvPr/>
              </p:nvPicPr>
              <p:blipFill>
                <a:blip r:embed="rId14" cstate="print"/>
                <a:stretch>
                  <a:fillRect/>
                </a:stretch>
              </p:blipFill>
              <p:spPr>
                <a:xfrm>
                  <a:off x="14116956" y="7135417"/>
                  <a:ext cx="1439072" cy="448358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4" name="그룹 1014"/>
            <p:cNvGrpSpPr/>
            <p:nvPr/>
          </p:nvGrpSpPr>
          <p:grpSpPr>
            <a:xfrm>
              <a:off x="8013702" y="8100185"/>
              <a:ext cx="1207250" cy="22862"/>
              <a:chOff x="8013702" y="8100185"/>
              <a:chExt cx="1207250" cy="22862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8013702" y="8100185"/>
                <a:ext cx="1207250" cy="22862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8402090" y="7782519"/>
              <a:ext cx="1933870" cy="658195"/>
              <a:chOff x="8402090" y="7782519"/>
              <a:chExt cx="1933870" cy="658195"/>
            </a:xfrm>
          </p:grpSpPr>
          <p:grpSp>
            <p:nvGrpSpPr>
              <p:cNvPr id="1016" name="그룹 1016"/>
              <p:cNvGrpSpPr/>
              <p:nvPr/>
            </p:nvGrpSpPr>
            <p:grpSpPr>
              <a:xfrm>
                <a:off x="8402090" y="7782519"/>
                <a:ext cx="1933870" cy="658195"/>
                <a:chOff x="8402090" y="7782519"/>
                <a:chExt cx="1933870" cy="658195"/>
              </a:xfrm>
            </p:grpSpPr>
            <p:pic>
              <p:nvPicPr>
                <p:cNvPr id="45" name="Object 44"/>
                <p:cNvPicPr>
                  <a:picLocks noChangeAspect="1"/>
                </p:cNvPicPr>
                <p:nvPr/>
              </p:nvPicPr>
              <p:blipFill>
                <a:blip r:embed="rId16" cstate="print"/>
                <a:stretch>
                  <a:fillRect/>
                </a:stretch>
              </p:blipFill>
              <p:spPr>
                <a:xfrm>
                  <a:off x="8402090" y="7782519"/>
                  <a:ext cx="1933870" cy="658195"/>
                </a:xfrm>
                <a:prstGeom prst="rect">
                  <a:avLst/>
                </a:prstGeom>
              </p:spPr>
            </p:pic>
          </p:grpSp>
          <p:pic>
            <p:nvPicPr>
              <p:cNvPr id="47" name="Object 46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567330" y="7896916"/>
                <a:ext cx="1400891" cy="438834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7642546" y="7718699"/>
              <a:ext cx="765173" cy="22862"/>
              <a:chOff x="7642546" y="7718699"/>
              <a:chExt cx="765173" cy="22862"/>
            </a:xfrm>
          </p:grpSpPr>
          <p:pic>
            <p:nvPicPr>
              <p:cNvPr id="50" name="Object 49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 rot="-5400000">
                <a:off x="7642546" y="7718699"/>
                <a:ext cx="765173" cy="22862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8013702" y="8100185"/>
              <a:ext cx="2322259" cy="1093170"/>
              <a:chOff x="8013702" y="8100185"/>
              <a:chExt cx="2322259" cy="1093170"/>
            </a:xfrm>
          </p:grpSpPr>
          <p:grpSp>
            <p:nvGrpSpPr>
              <p:cNvPr id="1019" name="그룹 1019"/>
              <p:cNvGrpSpPr/>
              <p:nvPr/>
            </p:nvGrpSpPr>
            <p:grpSpPr>
              <a:xfrm>
                <a:off x="8013702" y="8852827"/>
                <a:ext cx="1207250" cy="22862"/>
                <a:chOff x="8013702" y="8852827"/>
                <a:chExt cx="1207250" cy="22862"/>
              </a:xfrm>
            </p:grpSpPr>
            <p:pic>
              <p:nvPicPr>
                <p:cNvPr id="54" name="Object 53"/>
                <p:cNvPicPr>
                  <a:picLocks noChangeAspect="1"/>
                </p:cNvPicPr>
                <p:nvPr/>
              </p:nvPicPr>
              <p:blipFill>
                <a:blip r:embed="rId19" cstate="print"/>
                <a:stretch>
                  <a:fillRect/>
                </a:stretch>
              </p:blipFill>
              <p:spPr>
                <a:xfrm>
                  <a:off x="8013702" y="8852827"/>
                  <a:ext cx="1207250" cy="22862"/>
                </a:xfrm>
                <a:prstGeom prst="rect">
                  <a:avLst/>
                </a:prstGeom>
              </p:spPr>
            </p:pic>
          </p:grpSp>
          <p:grpSp>
            <p:nvGrpSpPr>
              <p:cNvPr id="1020" name="그룹 1020"/>
              <p:cNvGrpSpPr/>
              <p:nvPr/>
            </p:nvGrpSpPr>
            <p:grpSpPr>
              <a:xfrm>
                <a:off x="8402090" y="8535161"/>
                <a:ext cx="1933870" cy="658195"/>
                <a:chOff x="8402090" y="8535161"/>
                <a:chExt cx="1933870" cy="658195"/>
              </a:xfrm>
            </p:grpSpPr>
            <p:grpSp>
              <p:nvGrpSpPr>
                <p:cNvPr id="1021" name="그룹 1021"/>
                <p:cNvGrpSpPr/>
                <p:nvPr/>
              </p:nvGrpSpPr>
              <p:grpSpPr>
                <a:xfrm>
                  <a:off x="8402090" y="8535161"/>
                  <a:ext cx="1933870" cy="658195"/>
                  <a:chOff x="8402090" y="8535161"/>
                  <a:chExt cx="1933870" cy="658195"/>
                </a:xfrm>
              </p:grpSpPr>
              <p:pic>
                <p:nvPicPr>
                  <p:cNvPr id="58" name="Object 57"/>
                  <p:cNvPicPr>
                    <a:picLocks noChangeAspect="1"/>
                  </p:cNvPicPr>
                  <p:nvPr/>
                </p:nvPicPr>
                <p:blipFill>
                  <a:blip r:embed="rId20" cstate="print"/>
                  <a:stretch>
                    <a:fillRect/>
                  </a:stretch>
                </p:blipFill>
                <p:spPr>
                  <a:xfrm>
                    <a:off x="8402090" y="8535161"/>
                    <a:ext cx="1933870" cy="658195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60" name="Object 59"/>
                <p:cNvPicPr>
                  <a:picLocks noChangeAspect="1"/>
                </p:cNvPicPr>
                <p:nvPr/>
              </p:nvPicPr>
              <p:blipFill>
                <a:blip r:embed="rId21" cstate="print"/>
                <a:stretch>
                  <a:fillRect/>
                </a:stretch>
              </p:blipFill>
              <p:spPr>
                <a:xfrm>
                  <a:off x="8567330" y="8649562"/>
                  <a:ext cx="1419215" cy="454853"/>
                </a:xfrm>
                <a:prstGeom prst="rect">
                  <a:avLst/>
                </a:prstGeom>
              </p:spPr>
            </p:pic>
          </p:grpSp>
          <p:grpSp>
            <p:nvGrpSpPr>
              <p:cNvPr id="1022" name="그룹 1022"/>
              <p:cNvGrpSpPr/>
              <p:nvPr/>
            </p:nvGrpSpPr>
            <p:grpSpPr>
              <a:xfrm>
                <a:off x="7642546" y="8471341"/>
                <a:ext cx="765173" cy="22862"/>
                <a:chOff x="7642546" y="8471341"/>
                <a:chExt cx="765173" cy="22862"/>
              </a:xfrm>
            </p:grpSpPr>
            <p:pic>
              <p:nvPicPr>
                <p:cNvPr id="63" name="Object 62"/>
                <p:cNvPicPr>
                  <a:picLocks noChangeAspect="1"/>
                </p:cNvPicPr>
                <p:nvPr/>
              </p:nvPicPr>
              <p:blipFill>
                <a:blip r:embed="rId22" cstate="print"/>
                <a:stretch>
                  <a:fillRect/>
                </a:stretch>
              </p:blipFill>
              <p:spPr>
                <a:xfrm rot="-5400000">
                  <a:off x="7642546" y="8471341"/>
                  <a:ext cx="765173" cy="22862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23" name="그룹 1023"/>
          <p:cNvGrpSpPr/>
          <p:nvPr/>
        </p:nvGrpSpPr>
        <p:grpSpPr>
          <a:xfrm>
            <a:off x="5400023" y="1488809"/>
            <a:ext cx="9781127" cy="4558177"/>
            <a:chOff x="5400023" y="1488809"/>
            <a:chExt cx="9781127" cy="4558177"/>
          </a:xfrm>
        </p:grpSpPr>
        <p:grpSp>
          <p:nvGrpSpPr>
            <p:cNvPr id="1024" name="그룹 1024"/>
            <p:cNvGrpSpPr/>
            <p:nvPr/>
          </p:nvGrpSpPr>
          <p:grpSpPr>
            <a:xfrm>
              <a:off x="5400023" y="1488809"/>
              <a:ext cx="9781127" cy="658195"/>
              <a:chOff x="5400023" y="1488809"/>
              <a:chExt cx="9781127" cy="658195"/>
            </a:xfrm>
          </p:grpSpPr>
          <p:grpSp>
            <p:nvGrpSpPr>
              <p:cNvPr id="1025" name="그룹 1025"/>
              <p:cNvGrpSpPr/>
              <p:nvPr/>
            </p:nvGrpSpPr>
            <p:grpSpPr>
              <a:xfrm>
                <a:off x="5981401" y="1803022"/>
                <a:ext cx="8452244" cy="29768"/>
                <a:chOff x="5981401" y="1803022"/>
                <a:chExt cx="8452244" cy="29768"/>
              </a:xfrm>
            </p:grpSpPr>
            <p:pic>
              <p:nvPicPr>
                <p:cNvPr id="70" name="Object 69"/>
                <p:cNvPicPr>
                  <a:picLocks noChangeAspect="1"/>
                </p:cNvPicPr>
                <p:nvPr/>
              </p:nvPicPr>
              <p:blipFill>
                <a:blip r:embed="rId23" cstate="print"/>
                <a:stretch>
                  <a:fillRect/>
                </a:stretch>
              </p:blipFill>
              <p:spPr>
                <a:xfrm>
                  <a:off x="5981401" y="1803022"/>
                  <a:ext cx="8452244" cy="29768"/>
                </a:xfrm>
                <a:prstGeom prst="rect">
                  <a:avLst/>
                </a:prstGeom>
              </p:spPr>
            </p:pic>
          </p:grpSp>
          <p:grpSp>
            <p:nvGrpSpPr>
              <p:cNvPr id="1026" name="그룹 1026"/>
              <p:cNvGrpSpPr/>
              <p:nvPr/>
            </p:nvGrpSpPr>
            <p:grpSpPr>
              <a:xfrm>
                <a:off x="5400023" y="1517367"/>
                <a:ext cx="2161122" cy="601077"/>
                <a:chOff x="5400023" y="1517367"/>
                <a:chExt cx="2161122" cy="601077"/>
              </a:xfrm>
            </p:grpSpPr>
            <p:grpSp>
              <p:nvGrpSpPr>
                <p:cNvPr id="1027" name="그룹 1027"/>
                <p:cNvGrpSpPr/>
                <p:nvPr/>
              </p:nvGrpSpPr>
              <p:grpSpPr>
                <a:xfrm>
                  <a:off x="5400023" y="1517367"/>
                  <a:ext cx="2161122" cy="601077"/>
                  <a:chOff x="5400023" y="1517367"/>
                  <a:chExt cx="2161122" cy="601077"/>
                </a:xfrm>
              </p:grpSpPr>
              <p:pic>
                <p:nvPicPr>
                  <p:cNvPr id="74" name="Object 73"/>
                  <p:cNvPicPr>
                    <a:picLocks noChangeAspect="1"/>
                  </p:cNvPicPr>
                  <p:nvPr/>
                </p:nvPicPr>
                <p:blipFill>
                  <a:blip r:embed="rId24" cstate="print"/>
                  <a:stretch>
                    <a:fillRect/>
                  </a:stretch>
                </p:blipFill>
                <p:spPr>
                  <a:xfrm>
                    <a:off x="5400023" y="1517367"/>
                    <a:ext cx="2161122" cy="601077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76" name="Object 75"/>
                <p:cNvPicPr>
                  <a:picLocks noChangeAspect="1"/>
                </p:cNvPicPr>
                <p:nvPr/>
              </p:nvPicPr>
              <p:blipFill>
                <a:blip r:embed="rId25" cstate="print"/>
                <a:stretch>
                  <a:fillRect/>
                </a:stretch>
              </p:blipFill>
              <p:spPr>
                <a:xfrm>
                  <a:off x="5678884" y="1600000"/>
                  <a:ext cx="1514224" cy="438834"/>
                </a:xfrm>
                <a:prstGeom prst="rect">
                  <a:avLst/>
                </a:prstGeom>
              </p:spPr>
            </p:pic>
          </p:grpSp>
          <p:grpSp>
            <p:nvGrpSpPr>
              <p:cNvPr id="1028" name="그룹 1028"/>
              <p:cNvGrpSpPr/>
              <p:nvPr/>
            </p:nvGrpSpPr>
            <p:grpSpPr>
              <a:xfrm>
                <a:off x="8402090" y="1488809"/>
                <a:ext cx="1933870" cy="658195"/>
                <a:chOff x="8402090" y="1488809"/>
                <a:chExt cx="1933870" cy="658195"/>
              </a:xfrm>
            </p:grpSpPr>
            <p:grpSp>
              <p:nvGrpSpPr>
                <p:cNvPr id="1029" name="그룹 1029"/>
                <p:cNvGrpSpPr/>
                <p:nvPr/>
              </p:nvGrpSpPr>
              <p:grpSpPr>
                <a:xfrm>
                  <a:off x="8402090" y="1488809"/>
                  <a:ext cx="1933870" cy="658195"/>
                  <a:chOff x="8402090" y="1488809"/>
                  <a:chExt cx="1933870" cy="658195"/>
                </a:xfrm>
              </p:grpSpPr>
              <p:pic>
                <p:nvPicPr>
                  <p:cNvPr id="80" name="Object 79"/>
                  <p:cNvPicPr>
                    <a:picLocks noChangeAspect="1"/>
                  </p:cNvPicPr>
                  <p:nvPr/>
                </p:nvPicPr>
                <p:blipFill>
                  <a:blip r:embed="rId26" cstate="print"/>
                  <a:stretch>
                    <a:fillRect/>
                  </a:stretch>
                </p:blipFill>
                <p:spPr>
                  <a:xfrm>
                    <a:off x="8402090" y="1488809"/>
                    <a:ext cx="1933870" cy="658195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82" name="Object 81"/>
                <p:cNvPicPr>
                  <a:picLocks noChangeAspect="1"/>
                </p:cNvPicPr>
                <p:nvPr/>
              </p:nvPicPr>
              <p:blipFill>
                <a:blip r:embed="rId27" cstate="print"/>
                <a:stretch>
                  <a:fillRect/>
                </a:stretch>
              </p:blipFill>
              <p:spPr>
                <a:xfrm>
                  <a:off x="8567330" y="1603203"/>
                  <a:ext cx="1428739" cy="454853"/>
                </a:xfrm>
                <a:prstGeom prst="rect">
                  <a:avLst/>
                </a:prstGeom>
              </p:spPr>
            </p:pic>
          </p:grpSp>
          <p:grpSp>
            <p:nvGrpSpPr>
              <p:cNvPr id="1030" name="그룹 1030"/>
              <p:cNvGrpSpPr/>
              <p:nvPr/>
            </p:nvGrpSpPr>
            <p:grpSpPr>
              <a:xfrm>
                <a:off x="11176906" y="1488809"/>
                <a:ext cx="4004243" cy="658195"/>
                <a:chOff x="11176906" y="1488809"/>
                <a:chExt cx="4004243" cy="658195"/>
              </a:xfrm>
            </p:grpSpPr>
            <p:grpSp>
              <p:nvGrpSpPr>
                <p:cNvPr id="1031" name="그룹 1031"/>
                <p:cNvGrpSpPr/>
                <p:nvPr/>
              </p:nvGrpSpPr>
              <p:grpSpPr>
                <a:xfrm>
                  <a:off x="11176906" y="1488809"/>
                  <a:ext cx="4004243" cy="658195"/>
                  <a:chOff x="11176906" y="1488809"/>
                  <a:chExt cx="4004243" cy="658195"/>
                </a:xfrm>
              </p:grpSpPr>
              <p:pic>
                <p:nvPicPr>
                  <p:cNvPr id="86" name="Object 85"/>
                  <p:cNvPicPr>
                    <a:picLocks noChangeAspect="1"/>
                  </p:cNvPicPr>
                  <p:nvPr/>
                </p:nvPicPr>
                <p:blipFill>
                  <a:blip r:embed="rId28" cstate="print"/>
                  <a:stretch>
                    <a:fillRect/>
                  </a:stretch>
                </p:blipFill>
                <p:spPr>
                  <a:xfrm>
                    <a:off x="11176906" y="1488809"/>
                    <a:ext cx="4004243" cy="658195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88" name="Object 87"/>
                <p:cNvPicPr>
                  <a:picLocks noChangeAspect="1"/>
                </p:cNvPicPr>
                <p:nvPr/>
              </p:nvPicPr>
              <p:blipFill>
                <a:blip r:embed="rId29" cstate="print"/>
                <a:stretch>
                  <a:fillRect/>
                </a:stretch>
              </p:blipFill>
              <p:spPr>
                <a:xfrm>
                  <a:off x="11364225" y="1603213"/>
                  <a:ext cx="2999224" cy="454853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2" name="그룹 1032"/>
            <p:cNvGrpSpPr/>
            <p:nvPr/>
          </p:nvGrpSpPr>
          <p:grpSpPr>
            <a:xfrm>
              <a:off x="8013702" y="1823549"/>
              <a:ext cx="7167447" cy="1298450"/>
              <a:chOff x="8013702" y="1823549"/>
              <a:chExt cx="7167447" cy="1298450"/>
            </a:xfrm>
          </p:grpSpPr>
          <p:grpSp>
            <p:nvGrpSpPr>
              <p:cNvPr id="1033" name="그룹 1033"/>
              <p:cNvGrpSpPr/>
              <p:nvPr/>
            </p:nvGrpSpPr>
            <p:grpSpPr>
              <a:xfrm>
                <a:off x="8668981" y="2778018"/>
                <a:ext cx="5764665" cy="29768"/>
                <a:chOff x="8668981" y="2778018"/>
                <a:chExt cx="5764665" cy="29768"/>
              </a:xfrm>
            </p:grpSpPr>
            <p:pic>
              <p:nvPicPr>
                <p:cNvPr id="93" name="Object 92"/>
                <p:cNvPicPr>
                  <a:picLocks noChangeAspect="1"/>
                </p:cNvPicPr>
                <p:nvPr/>
              </p:nvPicPr>
              <p:blipFill>
                <a:blip r:embed="rId30" cstate="print"/>
                <a:stretch>
                  <a:fillRect/>
                </a:stretch>
              </p:blipFill>
              <p:spPr>
                <a:xfrm>
                  <a:off x="8668981" y="2778018"/>
                  <a:ext cx="5764665" cy="29768"/>
                </a:xfrm>
                <a:prstGeom prst="rect">
                  <a:avLst/>
                </a:prstGeom>
              </p:spPr>
            </p:pic>
          </p:grpSp>
          <p:grpSp>
            <p:nvGrpSpPr>
              <p:cNvPr id="1034" name="그룹 1034"/>
              <p:cNvGrpSpPr/>
              <p:nvPr/>
            </p:nvGrpSpPr>
            <p:grpSpPr>
              <a:xfrm>
                <a:off x="11176906" y="2463805"/>
                <a:ext cx="4004243" cy="658195"/>
                <a:chOff x="11176906" y="2463805"/>
                <a:chExt cx="4004243" cy="658195"/>
              </a:xfrm>
            </p:grpSpPr>
            <p:pic>
              <p:nvPicPr>
                <p:cNvPr id="96" name="Object 95"/>
                <p:cNvPicPr>
                  <a:picLocks noChangeAspect="1"/>
                </p:cNvPicPr>
                <p:nvPr/>
              </p:nvPicPr>
              <p:blipFill>
                <a:blip r:embed="rId31" cstate="print"/>
                <a:stretch>
                  <a:fillRect/>
                </a:stretch>
              </p:blipFill>
              <p:spPr>
                <a:xfrm>
                  <a:off x="11176906" y="2463805"/>
                  <a:ext cx="4004243" cy="658195"/>
                </a:xfrm>
                <a:prstGeom prst="rect">
                  <a:avLst/>
                </a:prstGeom>
              </p:spPr>
            </p:pic>
          </p:grpSp>
          <p:pic>
            <p:nvPicPr>
              <p:cNvPr id="98" name="Object 97"/>
              <p:cNvPicPr>
                <a:picLocks noChangeAspect="1"/>
              </p:cNvPicPr>
              <p:nvPr/>
            </p:nvPicPr>
            <p:blipFill>
              <a:blip r:embed="rId32" cstate="print"/>
              <a:stretch>
                <a:fillRect/>
              </a:stretch>
            </p:blipFill>
            <p:spPr>
              <a:xfrm>
                <a:off x="11364254" y="2578209"/>
                <a:ext cx="3528558" cy="454853"/>
              </a:xfrm>
              <a:prstGeom prst="rect">
                <a:avLst/>
              </a:prstGeom>
            </p:spPr>
          </p:pic>
          <p:grpSp>
            <p:nvGrpSpPr>
              <p:cNvPr id="1035" name="그룹 1035"/>
              <p:cNvGrpSpPr/>
              <p:nvPr/>
            </p:nvGrpSpPr>
            <p:grpSpPr>
              <a:xfrm>
                <a:off x="8013702" y="2781471"/>
                <a:ext cx="1207250" cy="22862"/>
                <a:chOff x="8013702" y="2781471"/>
                <a:chExt cx="1207250" cy="22862"/>
              </a:xfrm>
            </p:grpSpPr>
            <p:pic>
              <p:nvPicPr>
                <p:cNvPr id="100" name="Object 99"/>
                <p:cNvPicPr>
                  <a:picLocks noChangeAspect="1"/>
                </p:cNvPicPr>
                <p:nvPr/>
              </p:nvPicPr>
              <p:blipFill>
                <a:blip r:embed="rId33" cstate="print"/>
                <a:stretch>
                  <a:fillRect/>
                </a:stretch>
              </p:blipFill>
              <p:spPr>
                <a:xfrm>
                  <a:off x="8013702" y="2781471"/>
                  <a:ext cx="1207250" cy="22862"/>
                </a:xfrm>
                <a:prstGeom prst="rect">
                  <a:avLst/>
                </a:prstGeom>
              </p:spPr>
            </p:pic>
          </p:grpSp>
          <p:grpSp>
            <p:nvGrpSpPr>
              <p:cNvPr id="1036" name="그룹 1036"/>
              <p:cNvGrpSpPr/>
              <p:nvPr/>
            </p:nvGrpSpPr>
            <p:grpSpPr>
              <a:xfrm>
                <a:off x="8402090" y="2463805"/>
                <a:ext cx="1933870" cy="658195"/>
                <a:chOff x="8402090" y="2463805"/>
                <a:chExt cx="1933870" cy="658195"/>
              </a:xfrm>
            </p:grpSpPr>
            <p:grpSp>
              <p:nvGrpSpPr>
                <p:cNvPr id="1037" name="그룹 1037"/>
                <p:cNvGrpSpPr/>
                <p:nvPr/>
              </p:nvGrpSpPr>
              <p:grpSpPr>
                <a:xfrm>
                  <a:off x="8402090" y="2463805"/>
                  <a:ext cx="1933870" cy="658195"/>
                  <a:chOff x="8402090" y="2463805"/>
                  <a:chExt cx="1933870" cy="658195"/>
                </a:xfrm>
              </p:grpSpPr>
              <p:pic>
                <p:nvPicPr>
                  <p:cNvPr id="104" name="Object 103"/>
                  <p:cNvPicPr>
                    <a:picLocks noChangeAspect="1"/>
                  </p:cNvPicPr>
                  <p:nvPr/>
                </p:nvPicPr>
                <p:blipFill>
                  <a:blip r:embed="rId34" cstate="print"/>
                  <a:stretch>
                    <a:fillRect/>
                  </a:stretch>
                </p:blipFill>
                <p:spPr>
                  <a:xfrm>
                    <a:off x="8402090" y="2463805"/>
                    <a:ext cx="1933870" cy="658195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106" name="Object 105"/>
                <p:cNvPicPr>
                  <a:picLocks noChangeAspect="1"/>
                </p:cNvPicPr>
                <p:nvPr/>
              </p:nvPicPr>
              <p:blipFill>
                <a:blip r:embed="rId35" cstate="print"/>
                <a:stretch>
                  <a:fillRect/>
                </a:stretch>
              </p:blipFill>
              <p:spPr>
                <a:xfrm>
                  <a:off x="8567330" y="2578197"/>
                  <a:ext cx="1428739" cy="454853"/>
                </a:xfrm>
                <a:prstGeom prst="rect">
                  <a:avLst/>
                </a:prstGeom>
              </p:spPr>
            </p:pic>
          </p:grpSp>
          <p:grpSp>
            <p:nvGrpSpPr>
              <p:cNvPr id="1038" name="그룹 1038"/>
              <p:cNvGrpSpPr/>
              <p:nvPr/>
            </p:nvGrpSpPr>
            <p:grpSpPr>
              <a:xfrm>
                <a:off x="7539906" y="2297344"/>
                <a:ext cx="970453" cy="22862"/>
                <a:chOff x="7539906" y="2297344"/>
                <a:chExt cx="970453" cy="22862"/>
              </a:xfrm>
            </p:grpSpPr>
            <p:pic>
              <p:nvPicPr>
                <p:cNvPr id="109" name="Object 108"/>
                <p:cNvPicPr>
                  <a:picLocks noChangeAspect="1"/>
                </p:cNvPicPr>
                <p:nvPr/>
              </p:nvPicPr>
              <p:blipFill>
                <a:blip r:embed="rId36" cstate="print"/>
                <a:stretch>
                  <a:fillRect/>
                </a:stretch>
              </p:blipFill>
              <p:spPr>
                <a:xfrm rot="-5400000">
                  <a:off x="7539906" y="2297344"/>
                  <a:ext cx="970453" cy="22862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9" name="그룹 1039"/>
            <p:cNvGrpSpPr/>
            <p:nvPr/>
          </p:nvGrpSpPr>
          <p:grpSpPr>
            <a:xfrm>
              <a:off x="8013702" y="2798544"/>
              <a:ext cx="7167447" cy="1298450"/>
              <a:chOff x="8013702" y="2798544"/>
              <a:chExt cx="7167447" cy="1298450"/>
            </a:xfrm>
          </p:grpSpPr>
          <p:grpSp>
            <p:nvGrpSpPr>
              <p:cNvPr id="1040" name="그룹 1040"/>
              <p:cNvGrpSpPr/>
              <p:nvPr/>
            </p:nvGrpSpPr>
            <p:grpSpPr>
              <a:xfrm>
                <a:off x="8668981" y="3753014"/>
                <a:ext cx="5764665" cy="29768"/>
                <a:chOff x="8668981" y="3753014"/>
                <a:chExt cx="5764665" cy="29768"/>
              </a:xfrm>
            </p:grpSpPr>
            <p:pic>
              <p:nvPicPr>
                <p:cNvPr id="114" name="Object 113"/>
                <p:cNvPicPr>
                  <a:picLocks noChangeAspect="1"/>
                </p:cNvPicPr>
                <p:nvPr/>
              </p:nvPicPr>
              <p:blipFill>
                <a:blip r:embed="rId37" cstate="print"/>
                <a:stretch>
                  <a:fillRect/>
                </a:stretch>
              </p:blipFill>
              <p:spPr>
                <a:xfrm>
                  <a:off x="8668981" y="3753014"/>
                  <a:ext cx="5764665" cy="29768"/>
                </a:xfrm>
                <a:prstGeom prst="rect">
                  <a:avLst/>
                </a:prstGeom>
              </p:spPr>
            </p:pic>
          </p:grpSp>
          <p:grpSp>
            <p:nvGrpSpPr>
              <p:cNvPr id="1041" name="그룹 1041"/>
              <p:cNvGrpSpPr/>
              <p:nvPr/>
            </p:nvGrpSpPr>
            <p:grpSpPr>
              <a:xfrm>
                <a:off x="11176906" y="3438800"/>
                <a:ext cx="4004243" cy="658195"/>
                <a:chOff x="11176906" y="3438800"/>
                <a:chExt cx="4004243" cy="658195"/>
              </a:xfrm>
            </p:grpSpPr>
            <p:pic>
              <p:nvPicPr>
                <p:cNvPr id="117" name="Object 116"/>
                <p:cNvPicPr>
                  <a:picLocks noChangeAspect="1"/>
                </p:cNvPicPr>
                <p:nvPr/>
              </p:nvPicPr>
              <p:blipFill>
                <a:blip r:embed="rId38" cstate="print"/>
                <a:stretch>
                  <a:fillRect/>
                </a:stretch>
              </p:blipFill>
              <p:spPr>
                <a:xfrm>
                  <a:off x="11176906" y="3438800"/>
                  <a:ext cx="4004243" cy="658195"/>
                </a:xfrm>
                <a:prstGeom prst="rect">
                  <a:avLst/>
                </a:prstGeom>
              </p:spPr>
            </p:pic>
          </p:grpSp>
          <p:pic>
            <p:nvPicPr>
              <p:cNvPr id="119" name="Object 118"/>
              <p:cNvPicPr>
                <a:picLocks noChangeAspect="1"/>
              </p:cNvPicPr>
              <p:nvPr/>
            </p:nvPicPr>
            <p:blipFill>
              <a:blip r:embed="rId39" cstate="print"/>
              <a:stretch>
                <a:fillRect/>
              </a:stretch>
            </p:blipFill>
            <p:spPr>
              <a:xfrm>
                <a:off x="11364225" y="3553201"/>
                <a:ext cx="3122196" cy="454853"/>
              </a:xfrm>
              <a:prstGeom prst="rect">
                <a:avLst/>
              </a:prstGeom>
            </p:spPr>
          </p:pic>
          <p:grpSp>
            <p:nvGrpSpPr>
              <p:cNvPr id="1042" name="그룹 1042"/>
              <p:cNvGrpSpPr/>
              <p:nvPr/>
            </p:nvGrpSpPr>
            <p:grpSpPr>
              <a:xfrm>
                <a:off x="8013702" y="3756467"/>
                <a:ext cx="1207250" cy="22862"/>
                <a:chOff x="8013702" y="3756467"/>
                <a:chExt cx="1207250" cy="22862"/>
              </a:xfrm>
            </p:grpSpPr>
            <p:pic>
              <p:nvPicPr>
                <p:cNvPr id="121" name="Object 120"/>
                <p:cNvPicPr>
                  <a:picLocks noChangeAspect="1"/>
                </p:cNvPicPr>
                <p:nvPr/>
              </p:nvPicPr>
              <p:blipFill>
                <a:blip r:embed="rId40" cstate="print"/>
                <a:stretch>
                  <a:fillRect/>
                </a:stretch>
              </p:blipFill>
              <p:spPr>
                <a:xfrm>
                  <a:off x="8013702" y="3756467"/>
                  <a:ext cx="1207250" cy="22862"/>
                </a:xfrm>
                <a:prstGeom prst="rect">
                  <a:avLst/>
                </a:prstGeom>
              </p:spPr>
            </p:pic>
          </p:grpSp>
          <p:grpSp>
            <p:nvGrpSpPr>
              <p:cNvPr id="1043" name="그룹 1043"/>
              <p:cNvGrpSpPr/>
              <p:nvPr/>
            </p:nvGrpSpPr>
            <p:grpSpPr>
              <a:xfrm>
                <a:off x="8402090" y="3438800"/>
                <a:ext cx="1933870" cy="658195"/>
                <a:chOff x="8402090" y="3438800"/>
                <a:chExt cx="1933870" cy="658195"/>
              </a:xfrm>
            </p:grpSpPr>
            <p:pic>
              <p:nvPicPr>
                <p:cNvPr id="124" name="Object 123"/>
                <p:cNvPicPr>
                  <a:picLocks noChangeAspect="1"/>
                </p:cNvPicPr>
                <p:nvPr/>
              </p:nvPicPr>
              <p:blipFill>
                <a:blip r:embed="rId41" cstate="print"/>
                <a:stretch>
                  <a:fillRect/>
                </a:stretch>
              </p:blipFill>
              <p:spPr>
                <a:xfrm>
                  <a:off x="8402090" y="3438800"/>
                  <a:ext cx="1933870" cy="658195"/>
                </a:xfrm>
                <a:prstGeom prst="rect">
                  <a:avLst/>
                </a:prstGeom>
              </p:spPr>
            </p:pic>
          </p:grpSp>
          <p:pic>
            <p:nvPicPr>
              <p:cNvPr id="126" name="Object 125"/>
              <p:cNvPicPr>
                <a:picLocks noChangeAspect="1"/>
              </p:cNvPicPr>
              <p:nvPr/>
            </p:nvPicPr>
            <p:blipFill>
              <a:blip r:embed="rId42" cstate="print"/>
              <a:stretch>
                <a:fillRect/>
              </a:stretch>
            </p:blipFill>
            <p:spPr>
              <a:xfrm>
                <a:off x="8465479" y="3553191"/>
                <a:ext cx="1814081" cy="454853"/>
              </a:xfrm>
              <a:prstGeom prst="rect">
                <a:avLst/>
              </a:prstGeom>
            </p:spPr>
          </p:pic>
          <p:grpSp>
            <p:nvGrpSpPr>
              <p:cNvPr id="1044" name="그룹 1044"/>
              <p:cNvGrpSpPr/>
              <p:nvPr/>
            </p:nvGrpSpPr>
            <p:grpSpPr>
              <a:xfrm>
                <a:off x="7539906" y="3272340"/>
                <a:ext cx="970453" cy="22862"/>
                <a:chOff x="7539906" y="3272340"/>
                <a:chExt cx="970453" cy="22862"/>
              </a:xfrm>
            </p:grpSpPr>
            <p:pic>
              <p:nvPicPr>
                <p:cNvPr id="128" name="Object 127"/>
                <p:cNvPicPr>
                  <a:picLocks noChangeAspect="1"/>
                </p:cNvPicPr>
                <p:nvPr/>
              </p:nvPicPr>
              <p:blipFill>
                <a:blip r:embed="rId43" cstate="print"/>
                <a:stretch>
                  <a:fillRect/>
                </a:stretch>
              </p:blipFill>
              <p:spPr>
                <a:xfrm rot="-5400000">
                  <a:off x="7539906" y="3272340"/>
                  <a:ext cx="970453" cy="22862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5" name="그룹 1045"/>
            <p:cNvGrpSpPr/>
            <p:nvPr/>
          </p:nvGrpSpPr>
          <p:grpSpPr>
            <a:xfrm>
              <a:off x="8013702" y="3773540"/>
              <a:ext cx="7167447" cy="1298450"/>
              <a:chOff x="8013702" y="3773540"/>
              <a:chExt cx="7167447" cy="1298450"/>
            </a:xfrm>
          </p:grpSpPr>
          <p:grpSp>
            <p:nvGrpSpPr>
              <p:cNvPr id="1046" name="그룹 1046"/>
              <p:cNvGrpSpPr/>
              <p:nvPr/>
            </p:nvGrpSpPr>
            <p:grpSpPr>
              <a:xfrm>
                <a:off x="8668981" y="4728009"/>
                <a:ext cx="5764665" cy="29768"/>
                <a:chOff x="8668981" y="4728009"/>
                <a:chExt cx="5764665" cy="29768"/>
              </a:xfrm>
            </p:grpSpPr>
            <p:pic>
              <p:nvPicPr>
                <p:cNvPr id="133" name="Object 132"/>
                <p:cNvPicPr>
                  <a:picLocks noChangeAspect="1"/>
                </p:cNvPicPr>
                <p:nvPr/>
              </p:nvPicPr>
              <p:blipFill>
                <a:blip r:embed="rId44" cstate="print"/>
                <a:stretch>
                  <a:fillRect/>
                </a:stretch>
              </p:blipFill>
              <p:spPr>
                <a:xfrm>
                  <a:off x="8668981" y="4728009"/>
                  <a:ext cx="5764665" cy="29768"/>
                </a:xfrm>
                <a:prstGeom prst="rect">
                  <a:avLst/>
                </a:prstGeom>
              </p:spPr>
            </p:pic>
          </p:grpSp>
          <p:grpSp>
            <p:nvGrpSpPr>
              <p:cNvPr id="1047" name="그룹 1047"/>
              <p:cNvGrpSpPr/>
              <p:nvPr/>
            </p:nvGrpSpPr>
            <p:grpSpPr>
              <a:xfrm>
                <a:off x="11176906" y="4413796"/>
                <a:ext cx="4004243" cy="658195"/>
                <a:chOff x="11176906" y="4413796"/>
                <a:chExt cx="4004243" cy="658195"/>
              </a:xfrm>
            </p:grpSpPr>
            <p:pic>
              <p:nvPicPr>
                <p:cNvPr id="136" name="Object 135"/>
                <p:cNvPicPr>
                  <a:picLocks noChangeAspect="1"/>
                </p:cNvPicPr>
                <p:nvPr/>
              </p:nvPicPr>
              <p:blipFill>
                <a:blip r:embed="rId45" cstate="print"/>
                <a:stretch>
                  <a:fillRect/>
                </a:stretch>
              </p:blipFill>
              <p:spPr>
                <a:xfrm>
                  <a:off x="11176906" y="4413796"/>
                  <a:ext cx="4004243" cy="658195"/>
                </a:xfrm>
                <a:prstGeom prst="rect">
                  <a:avLst/>
                </a:prstGeom>
              </p:spPr>
            </p:pic>
          </p:grpSp>
          <p:pic>
            <p:nvPicPr>
              <p:cNvPr id="138" name="Object 137"/>
              <p:cNvPicPr>
                <a:picLocks noChangeAspect="1"/>
              </p:cNvPicPr>
              <p:nvPr/>
            </p:nvPicPr>
            <p:blipFill>
              <a:blip r:embed="rId46" cstate="print"/>
              <a:stretch>
                <a:fillRect/>
              </a:stretch>
            </p:blipFill>
            <p:spPr>
              <a:xfrm>
                <a:off x="11364225" y="4528198"/>
                <a:ext cx="3122196" cy="454853"/>
              </a:xfrm>
              <a:prstGeom prst="rect">
                <a:avLst/>
              </a:prstGeom>
            </p:spPr>
          </p:pic>
          <p:grpSp>
            <p:nvGrpSpPr>
              <p:cNvPr id="1048" name="그룹 1048"/>
              <p:cNvGrpSpPr/>
              <p:nvPr/>
            </p:nvGrpSpPr>
            <p:grpSpPr>
              <a:xfrm>
                <a:off x="8013702" y="4731462"/>
                <a:ext cx="1207250" cy="22862"/>
                <a:chOff x="8013702" y="4731462"/>
                <a:chExt cx="1207250" cy="22862"/>
              </a:xfrm>
            </p:grpSpPr>
            <p:pic>
              <p:nvPicPr>
                <p:cNvPr id="140" name="Object 139"/>
                <p:cNvPicPr>
                  <a:picLocks noChangeAspect="1"/>
                </p:cNvPicPr>
                <p:nvPr/>
              </p:nvPicPr>
              <p:blipFill>
                <a:blip r:embed="rId47" cstate="print"/>
                <a:stretch>
                  <a:fillRect/>
                </a:stretch>
              </p:blipFill>
              <p:spPr>
                <a:xfrm>
                  <a:off x="8013702" y="4731462"/>
                  <a:ext cx="1207250" cy="22862"/>
                </a:xfrm>
                <a:prstGeom prst="rect">
                  <a:avLst/>
                </a:prstGeom>
              </p:spPr>
            </p:pic>
          </p:grpSp>
          <p:grpSp>
            <p:nvGrpSpPr>
              <p:cNvPr id="1049" name="그룹 1049"/>
              <p:cNvGrpSpPr/>
              <p:nvPr/>
            </p:nvGrpSpPr>
            <p:grpSpPr>
              <a:xfrm>
                <a:off x="8402090" y="4413796"/>
                <a:ext cx="1933870" cy="658195"/>
                <a:chOff x="8402090" y="4413796"/>
                <a:chExt cx="1933870" cy="658195"/>
              </a:xfrm>
            </p:grpSpPr>
            <p:pic>
              <p:nvPicPr>
                <p:cNvPr id="143" name="Object 142"/>
                <p:cNvPicPr>
                  <a:picLocks noChangeAspect="1"/>
                </p:cNvPicPr>
                <p:nvPr/>
              </p:nvPicPr>
              <p:blipFill>
                <a:blip r:embed="rId48" cstate="print"/>
                <a:stretch>
                  <a:fillRect/>
                </a:stretch>
              </p:blipFill>
              <p:spPr>
                <a:xfrm>
                  <a:off x="8402090" y="4413796"/>
                  <a:ext cx="1933870" cy="658195"/>
                </a:xfrm>
                <a:prstGeom prst="rect">
                  <a:avLst/>
                </a:prstGeom>
              </p:spPr>
            </p:pic>
          </p:grpSp>
          <p:pic>
            <p:nvPicPr>
              <p:cNvPr id="145" name="Object 144"/>
              <p:cNvPicPr>
                <a:picLocks noChangeAspect="1"/>
              </p:cNvPicPr>
              <p:nvPr/>
            </p:nvPicPr>
            <p:blipFill>
              <a:blip r:embed="rId49" cstate="print"/>
              <a:stretch>
                <a:fillRect/>
              </a:stretch>
            </p:blipFill>
            <p:spPr>
              <a:xfrm>
                <a:off x="8465479" y="4528187"/>
                <a:ext cx="1814081" cy="454853"/>
              </a:xfrm>
              <a:prstGeom prst="rect">
                <a:avLst/>
              </a:prstGeom>
            </p:spPr>
          </p:pic>
          <p:grpSp>
            <p:nvGrpSpPr>
              <p:cNvPr id="1050" name="그룹 1050"/>
              <p:cNvGrpSpPr/>
              <p:nvPr/>
            </p:nvGrpSpPr>
            <p:grpSpPr>
              <a:xfrm>
                <a:off x="7539906" y="4247336"/>
                <a:ext cx="970453" cy="22862"/>
                <a:chOff x="7539906" y="4247336"/>
                <a:chExt cx="970453" cy="22862"/>
              </a:xfrm>
            </p:grpSpPr>
            <p:pic>
              <p:nvPicPr>
                <p:cNvPr id="147" name="Object 146"/>
                <p:cNvPicPr>
                  <a:picLocks noChangeAspect="1"/>
                </p:cNvPicPr>
                <p:nvPr/>
              </p:nvPicPr>
              <p:blipFill>
                <a:blip r:embed="rId50" cstate="print"/>
                <a:stretch>
                  <a:fillRect/>
                </a:stretch>
              </p:blipFill>
              <p:spPr>
                <a:xfrm rot="-5400000">
                  <a:off x="7539906" y="4247336"/>
                  <a:ext cx="970453" cy="22862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51" name="그룹 1051"/>
            <p:cNvGrpSpPr/>
            <p:nvPr/>
          </p:nvGrpSpPr>
          <p:grpSpPr>
            <a:xfrm>
              <a:off x="8013702" y="4748536"/>
              <a:ext cx="7167447" cy="1298450"/>
              <a:chOff x="8013702" y="4748536"/>
              <a:chExt cx="7167447" cy="1298450"/>
            </a:xfrm>
          </p:grpSpPr>
          <p:grpSp>
            <p:nvGrpSpPr>
              <p:cNvPr id="1052" name="그룹 1052"/>
              <p:cNvGrpSpPr/>
              <p:nvPr/>
            </p:nvGrpSpPr>
            <p:grpSpPr>
              <a:xfrm>
                <a:off x="8668981" y="5703005"/>
                <a:ext cx="5764665" cy="29768"/>
                <a:chOff x="8668981" y="5703005"/>
                <a:chExt cx="5764665" cy="29768"/>
              </a:xfrm>
            </p:grpSpPr>
            <p:pic>
              <p:nvPicPr>
                <p:cNvPr id="152" name="Object 151"/>
                <p:cNvPicPr>
                  <a:picLocks noChangeAspect="1"/>
                </p:cNvPicPr>
                <p:nvPr/>
              </p:nvPicPr>
              <p:blipFill>
                <a:blip r:embed="rId51" cstate="print"/>
                <a:stretch>
                  <a:fillRect/>
                </a:stretch>
              </p:blipFill>
              <p:spPr>
                <a:xfrm>
                  <a:off x="8668981" y="5703005"/>
                  <a:ext cx="5764665" cy="29768"/>
                </a:xfrm>
                <a:prstGeom prst="rect">
                  <a:avLst/>
                </a:prstGeom>
              </p:spPr>
            </p:pic>
          </p:grpSp>
          <p:grpSp>
            <p:nvGrpSpPr>
              <p:cNvPr id="1053" name="그룹 1053"/>
              <p:cNvGrpSpPr/>
              <p:nvPr/>
            </p:nvGrpSpPr>
            <p:grpSpPr>
              <a:xfrm>
                <a:off x="11176906" y="5388792"/>
                <a:ext cx="4004243" cy="658195"/>
                <a:chOff x="11176906" y="5388792"/>
                <a:chExt cx="4004243" cy="658195"/>
              </a:xfrm>
            </p:grpSpPr>
            <p:pic>
              <p:nvPicPr>
                <p:cNvPr id="155" name="Object 154"/>
                <p:cNvPicPr>
                  <a:picLocks noChangeAspect="1"/>
                </p:cNvPicPr>
                <p:nvPr/>
              </p:nvPicPr>
              <p:blipFill>
                <a:blip r:embed="rId52" cstate="print"/>
                <a:stretch>
                  <a:fillRect/>
                </a:stretch>
              </p:blipFill>
              <p:spPr>
                <a:xfrm>
                  <a:off x="11176906" y="5388792"/>
                  <a:ext cx="4004243" cy="658195"/>
                </a:xfrm>
                <a:prstGeom prst="rect">
                  <a:avLst/>
                </a:prstGeom>
              </p:spPr>
            </p:pic>
          </p:grpSp>
          <p:pic>
            <p:nvPicPr>
              <p:cNvPr id="157" name="Object 156"/>
              <p:cNvPicPr>
                <a:picLocks noChangeAspect="1"/>
              </p:cNvPicPr>
              <p:nvPr/>
            </p:nvPicPr>
            <p:blipFill>
              <a:blip r:embed="rId53" cstate="print"/>
              <a:stretch>
                <a:fillRect/>
              </a:stretch>
            </p:blipFill>
            <p:spPr>
              <a:xfrm>
                <a:off x="11364225" y="5503193"/>
                <a:ext cx="2725348" cy="454853"/>
              </a:xfrm>
              <a:prstGeom prst="rect">
                <a:avLst/>
              </a:prstGeom>
            </p:spPr>
          </p:pic>
          <p:grpSp>
            <p:nvGrpSpPr>
              <p:cNvPr id="1054" name="그룹 1054"/>
              <p:cNvGrpSpPr/>
              <p:nvPr/>
            </p:nvGrpSpPr>
            <p:grpSpPr>
              <a:xfrm>
                <a:off x="8013702" y="5706458"/>
                <a:ext cx="1207250" cy="22862"/>
                <a:chOff x="8013702" y="5706458"/>
                <a:chExt cx="1207250" cy="22862"/>
              </a:xfrm>
            </p:grpSpPr>
            <p:pic>
              <p:nvPicPr>
                <p:cNvPr id="159" name="Object 158"/>
                <p:cNvPicPr>
                  <a:picLocks noChangeAspect="1"/>
                </p:cNvPicPr>
                <p:nvPr/>
              </p:nvPicPr>
              <p:blipFill>
                <a:blip r:embed="rId54" cstate="print"/>
                <a:stretch>
                  <a:fillRect/>
                </a:stretch>
              </p:blipFill>
              <p:spPr>
                <a:xfrm>
                  <a:off x="8013702" y="5706458"/>
                  <a:ext cx="1207250" cy="22862"/>
                </a:xfrm>
                <a:prstGeom prst="rect">
                  <a:avLst/>
                </a:prstGeom>
              </p:spPr>
            </p:pic>
          </p:grpSp>
          <p:grpSp>
            <p:nvGrpSpPr>
              <p:cNvPr id="1055" name="그룹 1055"/>
              <p:cNvGrpSpPr/>
              <p:nvPr/>
            </p:nvGrpSpPr>
            <p:grpSpPr>
              <a:xfrm>
                <a:off x="8402090" y="5388792"/>
                <a:ext cx="1933870" cy="658195"/>
                <a:chOff x="8402090" y="5388792"/>
                <a:chExt cx="1933870" cy="658195"/>
              </a:xfrm>
            </p:grpSpPr>
            <p:pic>
              <p:nvPicPr>
                <p:cNvPr id="162" name="Object 161"/>
                <p:cNvPicPr>
                  <a:picLocks noChangeAspect="1"/>
                </p:cNvPicPr>
                <p:nvPr/>
              </p:nvPicPr>
              <p:blipFill>
                <a:blip r:embed="rId55" cstate="print"/>
                <a:stretch>
                  <a:fillRect/>
                </a:stretch>
              </p:blipFill>
              <p:spPr>
                <a:xfrm>
                  <a:off x="8402090" y="5388792"/>
                  <a:ext cx="1933870" cy="658195"/>
                </a:xfrm>
                <a:prstGeom prst="rect">
                  <a:avLst/>
                </a:prstGeom>
              </p:spPr>
            </p:pic>
          </p:grpSp>
          <p:pic>
            <p:nvPicPr>
              <p:cNvPr id="164" name="Object 163"/>
              <p:cNvPicPr>
                <a:picLocks noChangeAspect="1"/>
              </p:cNvPicPr>
              <p:nvPr/>
            </p:nvPicPr>
            <p:blipFill>
              <a:blip r:embed="rId56" cstate="print"/>
              <a:stretch>
                <a:fillRect/>
              </a:stretch>
            </p:blipFill>
            <p:spPr>
              <a:xfrm>
                <a:off x="8465479" y="5503183"/>
                <a:ext cx="1823605" cy="454853"/>
              </a:xfrm>
              <a:prstGeom prst="rect">
                <a:avLst/>
              </a:prstGeom>
            </p:spPr>
          </p:pic>
          <p:grpSp>
            <p:nvGrpSpPr>
              <p:cNvPr id="1056" name="그룹 1056"/>
              <p:cNvGrpSpPr/>
              <p:nvPr/>
            </p:nvGrpSpPr>
            <p:grpSpPr>
              <a:xfrm>
                <a:off x="7539906" y="5222332"/>
                <a:ext cx="970453" cy="22862"/>
                <a:chOff x="7539906" y="5222332"/>
                <a:chExt cx="970453" cy="22862"/>
              </a:xfrm>
            </p:grpSpPr>
            <p:pic>
              <p:nvPicPr>
                <p:cNvPr id="166" name="Object 165"/>
                <p:cNvPicPr>
                  <a:picLocks noChangeAspect="1"/>
                </p:cNvPicPr>
                <p:nvPr/>
              </p:nvPicPr>
              <p:blipFill>
                <a:blip r:embed="rId57" cstate="print"/>
                <a:stretch>
                  <a:fillRect/>
                </a:stretch>
              </p:blipFill>
              <p:spPr>
                <a:xfrm rot="-5400000">
                  <a:off x="7539906" y="5222332"/>
                  <a:ext cx="970453" cy="22862"/>
                </a:xfrm>
                <a:prstGeom prst="rect">
                  <a:avLst/>
                </a:prstGeom>
              </p:spPr>
            </p:pic>
          </p:grpSp>
        </p:grp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745937" y="833801"/>
            <a:ext cx="11207850" cy="4148911"/>
            <a:chOff x="5745937" y="833801"/>
            <a:chExt cx="11207850" cy="414891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45937" y="833801"/>
              <a:ext cx="11207850" cy="414891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4112446" cy="10285714"/>
            <a:chOff x="0" y="0"/>
            <a:chExt cx="4112446" cy="1028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4112446" cy="1028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57143" y="3496000"/>
            <a:ext cx="2914286" cy="428078"/>
            <a:chOff x="657143" y="3496000"/>
            <a:chExt cx="2914286" cy="42807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57143" y="3496000"/>
              <a:ext cx="2914286" cy="428078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65717" y="2328945"/>
            <a:ext cx="2681667" cy="1811800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22858" y="516490"/>
            <a:ext cx="1336587" cy="73496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269301" y="533263"/>
            <a:ext cx="2161122" cy="601077"/>
            <a:chOff x="10269301" y="533263"/>
            <a:chExt cx="2161122" cy="601077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0269301" y="533263"/>
              <a:ext cx="2161122" cy="601077"/>
              <a:chOff x="10269301" y="533263"/>
              <a:chExt cx="2161122" cy="601077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0269301" y="533263"/>
                <a:ext cx="2161122" cy="601077"/>
              </a:xfrm>
              <a:prstGeom prst="rect">
                <a:avLst/>
              </a:prstGeom>
            </p:spPr>
          </p:pic>
        </p:grpSp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548160" y="599877"/>
              <a:ext cx="1212539" cy="53834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433730" y="1634190"/>
            <a:ext cx="7832264" cy="2909355"/>
            <a:chOff x="7433730" y="1634190"/>
            <a:chExt cx="7832264" cy="2909355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7853905" y="3295926"/>
              <a:ext cx="6991190" cy="1247619"/>
              <a:chOff x="7853905" y="3295926"/>
              <a:chExt cx="6991190" cy="1247619"/>
            </a:xfrm>
          </p:grpSpPr>
          <p:grpSp>
            <p:nvGrpSpPr>
              <p:cNvPr id="1008" name="그룹 1008"/>
              <p:cNvGrpSpPr/>
              <p:nvPr/>
            </p:nvGrpSpPr>
            <p:grpSpPr>
              <a:xfrm>
                <a:off x="11673666" y="3390030"/>
                <a:ext cx="3163061" cy="1056629"/>
                <a:chOff x="11673666" y="3390030"/>
                <a:chExt cx="3163061" cy="1056629"/>
              </a:xfrm>
            </p:grpSpPr>
            <p:pic>
              <p:nvPicPr>
                <p:cNvPr id="22" name="Object 21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11673666" y="3390030"/>
                  <a:ext cx="3163061" cy="1056629"/>
                </a:xfrm>
                <a:prstGeom prst="rect">
                  <a:avLst/>
                </a:prstGeom>
              </p:spPr>
            </p:pic>
          </p:grpSp>
          <p:grpSp>
            <p:nvGrpSpPr>
              <p:cNvPr id="1009" name="그룹 1009"/>
              <p:cNvGrpSpPr/>
              <p:nvPr/>
            </p:nvGrpSpPr>
            <p:grpSpPr>
              <a:xfrm>
                <a:off x="7853905" y="3295926"/>
                <a:ext cx="3083187" cy="1244837"/>
                <a:chOff x="7853905" y="3295926"/>
                <a:chExt cx="3083187" cy="1244837"/>
              </a:xfrm>
            </p:grpSpPr>
            <p:pic>
              <p:nvPicPr>
                <p:cNvPr id="25" name="Object 24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>
                  <a:off x="7853905" y="3295926"/>
                  <a:ext cx="3083187" cy="1244837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0" name="그룹 1010"/>
            <p:cNvGrpSpPr/>
            <p:nvPr/>
          </p:nvGrpSpPr>
          <p:grpSpPr>
            <a:xfrm>
              <a:off x="7433730" y="1634190"/>
              <a:ext cx="7832264" cy="1485714"/>
              <a:chOff x="7433730" y="1634190"/>
              <a:chExt cx="7832264" cy="1485714"/>
            </a:xfrm>
          </p:grpSpPr>
          <p:grpSp>
            <p:nvGrpSpPr>
              <p:cNvPr id="1011" name="그룹 1011"/>
              <p:cNvGrpSpPr/>
              <p:nvPr/>
            </p:nvGrpSpPr>
            <p:grpSpPr>
              <a:xfrm>
                <a:off x="7433730" y="1771427"/>
                <a:ext cx="1139215" cy="1139215"/>
                <a:chOff x="7433730" y="1771427"/>
                <a:chExt cx="1139215" cy="1139215"/>
              </a:xfrm>
            </p:grpSpPr>
            <p:pic>
              <p:nvPicPr>
                <p:cNvPr id="30" name="Object 29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>
                  <a:off x="7433730" y="1771427"/>
                  <a:ext cx="1139215" cy="1139215"/>
                </a:xfrm>
                <a:prstGeom prst="rect">
                  <a:avLst/>
                </a:prstGeom>
              </p:spPr>
            </p:pic>
          </p:grpSp>
          <p:grpSp>
            <p:nvGrpSpPr>
              <p:cNvPr id="1012" name="그룹 1012"/>
              <p:cNvGrpSpPr/>
              <p:nvPr/>
            </p:nvGrpSpPr>
            <p:grpSpPr>
              <a:xfrm>
                <a:off x="10658541" y="1634190"/>
                <a:ext cx="1321858" cy="1482111"/>
                <a:chOff x="10658541" y="1634190"/>
                <a:chExt cx="1321858" cy="1482111"/>
              </a:xfrm>
            </p:grpSpPr>
            <p:pic>
              <p:nvPicPr>
                <p:cNvPr id="33" name="Object 32"/>
                <p:cNvPicPr>
                  <a:picLocks noChangeAspect="1"/>
                </p:cNvPicPr>
                <p:nvPr/>
              </p:nvPicPr>
              <p:blipFill>
                <a:blip r:embed="rId12" cstate="print"/>
                <a:stretch>
                  <a:fillRect/>
                </a:stretch>
              </p:blipFill>
              <p:spPr>
                <a:xfrm>
                  <a:off x="10658541" y="1634190"/>
                  <a:ext cx="1321858" cy="1482111"/>
                </a:xfrm>
                <a:prstGeom prst="rect">
                  <a:avLst/>
                </a:prstGeom>
              </p:spPr>
            </p:pic>
          </p:grpSp>
          <p:grpSp>
            <p:nvGrpSpPr>
              <p:cNvPr id="1013" name="그룹 1013"/>
              <p:cNvGrpSpPr/>
              <p:nvPr/>
            </p:nvGrpSpPr>
            <p:grpSpPr>
              <a:xfrm>
                <a:off x="14065994" y="1751482"/>
                <a:ext cx="1193729" cy="1247528"/>
                <a:chOff x="14065994" y="1751482"/>
                <a:chExt cx="1193729" cy="1247528"/>
              </a:xfrm>
            </p:grpSpPr>
            <p:pic>
              <p:nvPicPr>
                <p:cNvPr id="36" name="Object 35"/>
                <p:cNvPicPr>
                  <a:picLocks noChangeAspect="1"/>
                </p:cNvPicPr>
                <p:nvPr/>
              </p:nvPicPr>
              <p:blipFill>
                <a:blip r:embed="rId13" cstate="print"/>
                <a:stretch>
                  <a:fillRect/>
                </a:stretch>
              </p:blipFill>
              <p:spPr>
                <a:xfrm>
                  <a:off x="14065994" y="1751482"/>
                  <a:ext cx="1193729" cy="1247528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14" name="그룹 1014"/>
          <p:cNvGrpSpPr/>
          <p:nvPr/>
        </p:nvGrpSpPr>
        <p:grpSpPr>
          <a:xfrm>
            <a:off x="11489520" y="5624390"/>
            <a:ext cx="5464268" cy="4086828"/>
            <a:chOff x="11489520" y="5624390"/>
            <a:chExt cx="5464268" cy="4086828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1489520" y="5924928"/>
              <a:ext cx="5464268" cy="3786289"/>
              <a:chOff x="11489520" y="5924928"/>
              <a:chExt cx="5464268" cy="3786289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1489520" y="5924928"/>
                <a:ext cx="5464268" cy="3786289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13141092" y="5624390"/>
              <a:ext cx="2161122" cy="601077"/>
              <a:chOff x="13141092" y="5624390"/>
              <a:chExt cx="2161122" cy="601077"/>
            </a:xfrm>
          </p:grpSpPr>
          <p:grpSp>
            <p:nvGrpSpPr>
              <p:cNvPr id="1017" name="그룹 1017"/>
              <p:cNvGrpSpPr/>
              <p:nvPr/>
            </p:nvGrpSpPr>
            <p:grpSpPr>
              <a:xfrm>
                <a:off x="13141092" y="5624390"/>
                <a:ext cx="2161122" cy="601077"/>
                <a:chOff x="13141092" y="5624390"/>
                <a:chExt cx="2161122" cy="601077"/>
              </a:xfrm>
            </p:grpSpPr>
            <p:pic>
              <p:nvPicPr>
                <p:cNvPr id="46" name="Object 45"/>
                <p:cNvPicPr>
                  <a:picLocks noChangeAspect="1"/>
                </p:cNvPicPr>
                <p:nvPr/>
              </p:nvPicPr>
              <p:blipFill>
                <a:blip r:embed="rId15" cstate="print"/>
                <a:stretch>
                  <a:fillRect/>
                </a:stretch>
              </p:blipFill>
              <p:spPr>
                <a:xfrm>
                  <a:off x="13141092" y="5624390"/>
                  <a:ext cx="2161122" cy="601077"/>
                </a:xfrm>
                <a:prstGeom prst="rect">
                  <a:avLst/>
                </a:prstGeom>
              </p:spPr>
            </p:pic>
          </p:grpSp>
          <p:pic>
            <p:nvPicPr>
              <p:cNvPr id="48" name="Object 4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3419927" y="5691012"/>
                <a:ext cx="1570786" cy="538348"/>
              </a:xfrm>
              <a:prstGeom prst="rect">
                <a:avLst/>
              </a:prstGeom>
            </p:spPr>
          </p:pic>
        </p:grpSp>
      </p:grpSp>
      <p:grpSp>
        <p:nvGrpSpPr>
          <p:cNvPr id="1018" name="그룹 1018"/>
          <p:cNvGrpSpPr/>
          <p:nvPr/>
        </p:nvGrpSpPr>
        <p:grpSpPr>
          <a:xfrm>
            <a:off x="12094751" y="6601600"/>
            <a:ext cx="4253805" cy="2588692"/>
            <a:chOff x="12094751" y="6601600"/>
            <a:chExt cx="4253805" cy="2588692"/>
          </a:xfrm>
        </p:grpSpPr>
        <p:grpSp>
          <p:nvGrpSpPr>
            <p:cNvPr id="1019" name="그룹 1019"/>
            <p:cNvGrpSpPr/>
            <p:nvPr/>
          </p:nvGrpSpPr>
          <p:grpSpPr>
            <a:xfrm>
              <a:off x="13919984" y="7502768"/>
              <a:ext cx="2419147" cy="836118"/>
              <a:chOff x="13919984" y="7502768"/>
              <a:chExt cx="2419147" cy="836118"/>
            </a:xfrm>
          </p:grpSpPr>
          <p:pic>
            <p:nvPicPr>
              <p:cNvPr id="53" name="Object 52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13919984" y="7502768"/>
                <a:ext cx="2419147" cy="836118"/>
              </a:xfrm>
              <a:prstGeom prst="rect">
                <a:avLst/>
              </a:prstGeom>
            </p:spPr>
          </p:pic>
        </p:grpSp>
        <p:grpSp>
          <p:nvGrpSpPr>
            <p:cNvPr id="1020" name="그룹 1020"/>
            <p:cNvGrpSpPr/>
            <p:nvPr/>
          </p:nvGrpSpPr>
          <p:grpSpPr>
            <a:xfrm>
              <a:off x="12094751" y="8085529"/>
              <a:ext cx="2190734" cy="1095367"/>
              <a:chOff x="12094751" y="8085529"/>
              <a:chExt cx="2190734" cy="1095367"/>
            </a:xfrm>
          </p:grpSpPr>
          <p:pic>
            <p:nvPicPr>
              <p:cNvPr id="56" name="Object 55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12094751" y="8085529"/>
                <a:ext cx="2190734" cy="1095367"/>
              </a:xfrm>
              <a:prstGeom prst="rect">
                <a:avLst/>
              </a:prstGeom>
            </p:spPr>
          </p:pic>
        </p:grpSp>
        <p:grpSp>
          <p:nvGrpSpPr>
            <p:cNvPr id="1021" name="그룹 1021"/>
            <p:cNvGrpSpPr/>
            <p:nvPr/>
          </p:nvGrpSpPr>
          <p:grpSpPr>
            <a:xfrm>
              <a:off x="12349252" y="6601600"/>
              <a:ext cx="1116627" cy="1116627"/>
              <a:chOff x="12349252" y="6601600"/>
              <a:chExt cx="1116627" cy="1116627"/>
            </a:xfrm>
          </p:grpSpPr>
          <p:pic>
            <p:nvPicPr>
              <p:cNvPr id="59" name="Object 58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2349252" y="6601600"/>
                <a:ext cx="1116627" cy="1116627"/>
              </a:xfrm>
              <a:prstGeom prst="rect">
                <a:avLst/>
              </a:prstGeom>
            </p:spPr>
          </p:pic>
        </p:grpSp>
      </p:grpSp>
      <p:grpSp>
        <p:nvGrpSpPr>
          <p:cNvPr id="1022" name="그룹 1022"/>
          <p:cNvGrpSpPr/>
          <p:nvPr/>
        </p:nvGrpSpPr>
        <p:grpSpPr>
          <a:xfrm>
            <a:off x="5745937" y="5624390"/>
            <a:ext cx="5464268" cy="4086828"/>
            <a:chOff x="5745937" y="5624390"/>
            <a:chExt cx="5464268" cy="4086828"/>
          </a:xfrm>
        </p:grpSpPr>
        <p:grpSp>
          <p:nvGrpSpPr>
            <p:cNvPr id="1023" name="그룹 1023"/>
            <p:cNvGrpSpPr/>
            <p:nvPr/>
          </p:nvGrpSpPr>
          <p:grpSpPr>
            <a:xfrm>
              <a:off x="5745937" y="5924928"/>
              <a:ext cx="5464268" cy="3786289"/>
              <a:chOff x="5745937" y="5924928"/>
              <a:chExt cx="5464268" cy="3786289"/>
            </a:xfrm>
          </p:grpSpPr>
          <p:pic>
            <p:nvPicPr>
              <p:cNvPr id="64" name="Object 6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5745937" y="5924928"/>
                <a:ext cx="5464268" cy="3786289"/>
              </a:xfrm>
              <a:prstGeom prst="rect">
                <a:avLst/>
              </a:prstGeom>
            </p:spPr>
          </p:pic>
        </p:grpSp>
        <p:grpSp>
          <p:nvGrpSpPr>
            <p:cNvPr id="1024" name="그룹 1024"/>
            <p:cNvGrpSpPr/>
            <p:nvPr/>
          </p:nvGrpSpPr>
          <p:grpSpPr>
            <a:xfrm>
              <a:off x="7397510" y="5624390"/>
              <a:ext cx="2161122" cy="601077"/>
              <a:chOff x="7397510" y="5624390"/>
              <a:chExt cx="2161122" cy="601077"/>
            </a:xfrm>
          </p:grpSpPr>
          <p:grpSp>
            <p:nvGrpSpPr>
              <p:cNvPr id="1025" name="그룹 1025"/>
              <p:cNvGrpSpPr/>
              <p:nvPr/>
            </p:nvGrpSpPr>
            <p:grpSpPr>
              <a:xfrm>
                <a:off x="7397510" y="5624390"/>
                <a:ext cx="2161122" cy="601077"/>
                <a:chOff x="7397510" y="5624390"/>
                <a:chExt cx="2161122" cy="601077"/>
              </a:xfrm>
            </p:grpSpPr>
            <p:pic>
              <p:nvPicPr>
                <p:cNvPr id="68" name="Object 67"/>
                <p:cNvPicPr>
                  <a:picLocks noChangeAspect="1"/>
                </p:cNvPicPr>
                <p:nvPr/>
              </p:nvPicPr>
              <p:blipFill>
                <a:blip r:embed="rId21" cstate="print"/>
                <a:stretch>
                  <a:fillRect/>
                </a:stretch>
              </p:blipFill>
              <p:spPr>
                <a:xfrm>
                  <a:off x="7397510" y="5624390"/>
                  <a:ext cx="2161122" cy="601077"/>
                </a:xfrm>
                <a:prstGeom prst="rect">
                  <a:avLst/>
                </a:prstGeom>
              </p:spPr>
            </p:pic>
          </p:grpSp>
          <p:pic>
            <p:nvPicPr>
              <p:cNvPr id="70" name="Object 6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7676367" y="5691008"/>
                <a:ext cx="1207786" cy="538348"/>
              </a:xfrm>
              <a:prstGeom prst="rect">
                <a:avLst/>
              </a:prstGeom>
            </p:spPr>
          </p:pic>
        </p:grpSp>
        <p:grpSp>
          <p:nvGrpSpPr>
            <p:cNvPr id="1026" name="그룹 1026"/>
            <p:cNvGrpSpPr/>
            <p:nvPr/>
          </p:nvGrpSpPr>
          <p:grpSpPr>
            <a:xfrm>
              <a:off x="6738279" y="6500180"/>
              <a:ext cx="3479585" cy="1317893"/>
              <a:chOff x="6738279" y="6500180"/>
              <a:chExt cx="3479585" cy="1317893"/>
            </a:xfrm>
          </p:grpSpPr>
          <p:pic>
            <p:nvPicPr>
              <p:cNvPr id="73" name="Object 7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6738279" y="6500180"/>
                <a:ext cx="3479585" cy="1317893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6169732" y="8371151"/>
              <a:ext cx="3183728" cy="1233672"/>
              <a:chOff x="6169732" y="8371151"/>
              <a:chExt cx="3183728" cy="1233672"/>
            </a:xfrm>
          </p:grpSpPr>
          <p:pic>
            <p:nvPicPr>
              <p:cNvPr id="76" name="Object 7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6169732" y="8371151"/>
                <a:ext cx="3183728" cy="1233672"/>
              </a:xfrm>
              <a:prstGeom prst="rect">
                <a:avLst/>
              </a:prstGeom>
            </p:spPr>
          </p:pic>
        </p:grpSp>
        <p:grpSp>
          <p:nvGrpSpPr>
            <p:cNvPr id="1028" name="그룹 1028"/>
            <p:cNvGrpSpPr/>
            <p:nvPr/>
          </p:nvGrpSpPr>
          <p:grpSpPr>
            <a:xfrm>
              <a:off x="8223981" y="8079886"/>
              <a:ext cx="2669301" cy="392054"/>
              <a:chOff x="8223981" y="8079886"/>
              <a:chExt cx="2669301" cy="392054"/>
            </a:xfrm>
          </p:grpSpPr>
          <p:pic>
            <p:nvPicPr>
              <p:cNvPr id="79" name="Object 7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8223981" y="8079886"/>
                <a:ext cx="2669301" cy="392054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967777"/>
            <a:chOff x="0" y="0"/>
            <a:chExt cx="18285714" cy="196777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96777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22858" y="516490"/>
            <a:ext cx="1336587" cy="73496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42446" y="2795566"/>
            <a:ext cx="5180952" cy="3930776"/>
            <a:chOff x="342446" y="2795566"/>
            <a:chExt cx="5180952" cy="3930776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342446" y="2795566"/>
              <a:ext cx="5173343" cy="1055132"/>
              <a:chOff x="342446" y="2795566"/>
              <a:chExt cx="5173343" cy="1055132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342446" y="2795566"/>
                <a:ext cx="5173343" cy="1055132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342446" y="3964437"/>
              <a:ext cx="5173343" cy="2752484"/>
              <a:chOff x="342446" y="3964437"/>
              <a:chExt cx="5173343" cy="2752484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342446" y="3964437"/>
                <a:ext cx="5173343" cy="2752484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5858059" y="2835302"/>
            <a:ext cx="5876190" cy="6950116"/>
            <a:chOff x="5858059" y="2835302"/>
            <a:chExt cx="5876190" cy="6950116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5858059" y="5404466"/>
              <a:ext cx="5874359" cy="4378539"/>
              <a:chOff x="5858059" y="5404466"/>
              <a:chExt cx="5874359" cy="4378539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5858059" y="5404466"/>
                <a:ext cx="5874359" cy="4378539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5858059" y="2835302"/>
              <a:ext cx="5874359" cy="2569164"/>
              <a:chOff x="5858059" y="2835302"/>
              <a:chExt cx="5874359" cy="2569164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58059" y="2835302"/>
                <a:ext cx="5874359" cy="2569164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12068909" y="3090804"/>
            <a:ext cx="5874359" cy="2209880"/>
            <a:chOff x="12068909" y="3090804"/>
            <a:chExt cx="5874359" cy="2209880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068909" y="3090804"/>
              <a:ext cx="5874359" cy="2209880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08162" y="2294620"/>
            <a:ext cx="3828968" cy="393320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823772" y="2280334"/>
            <a:ext cx="4612244" cy="479987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034668" y="2294620"/>
            <a:ext cx="3981196" cy="393320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133144" y="2651753"/>
            <a:ext cx="4909149" cy="479987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050621" y="630778"/>
            <a:ext cx="5549448" cy="1080524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5555330" y="7220372"/>
            <a:ext cx="2051278" cy="2469809"/>
            <a:chOff x="15555330" y="7220372"/>
            <a:chExt cx="2051278" cy="2469809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5555330" y="7220372"/>
              <a:ext cx="2051278" cy="246980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4112446" cy="10285714"/>
            <a:chOff x="0" y="0"/>
            <a:chExt cx="4112446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4112446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57143" y="3496000"/>
            <a:ext cx="2914286" cy="428078"/>
            <a:chOff x="657143" y="3496000"/>
            <a:chExt cx="2914286" cy="42807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7143" y="3496000"/>
              <a:ext cx="2914286" cy="42807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65717" y="2328945"/>
            <a:ext cx="1974286" cy="180227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22858" y="516490"/>
            <a:ext cx="1336587" cy="73496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703039" y="1525133"/>
            <a:ext cx="11399818" cy="7674210"/>
            <a:chOff x="5703039" y="1525133"/>
            <a:chExt cx="11399818" cy="7674210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5703039" y="1525133"/>
              <a:ext cx="11399818" cy="1610574"/>
              <a:chOff x="5703039" y="1525133"/>
              <a:chExt cx="11399818" cy="1610574"/>
            </a:xfrm>
          </p:grpSpPr>
          <p:grpSp>
            <p:nvGrpSpPr>
              <p:cNvPr id="1005" name="그룹 1005"/>
              <p:cNvGrpSpPr/>
              <p:nvPr/>
            </p:nvGrpSpPr>
            <p:grpSpPr>
              <a:xfrm>
                <a:off x="6328893" y="1698008"/>
                <a:ext cx="10773964" cy="1264824"/>
                <a:chOff x="6328893" y="1698008"/>
                <a:chExt cx="10773964" cy="1264824"/>
              </a:xfrm>
            </p:grpSpPr>
            <p:pic>
              <p:nvPicPr>
                <p:cNvPr id="13" name="Object 12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6328893" y="1698008"/>
                  <a:ext cx="10773964" cy="1264824"/>
                </a:xfrm>
                <a:prstGeom prst="rect">
                  <a:avLst/>
                </a:prstGeom>
              </p:spPr>
            </p:pic>
          </p:grpSp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7573659" y="2006612"/>
                <a:ext cx="2200994" cy="657737"/>
              </a:xfrm>
              <a:prstGeom prst="rect">
                <a:avLst/>
              </a:prstGeom>
            </p:spPr>
          </p:pic>
          <p:grpSp>
            <p:nvGrpSpPr>
              <p:cNvPr id="1006" name="그룹 1006"/>
              <p:cNvGrpSpPr/>
              <p:nvPr/>
            </p:nvGrpSpPr>
            <p:grpSpPr>
              <a:xfrm>
                <a:off x="5703039" y="1525133"/>
                <a:ext cx="1610574" cy="1610574"/>
                <a:chOff x="5703039" y="1525133"/>
                <a:chExt cx="1610574" cy="1610574"/>
              </a:xfrm>
            </p:grpSpPr>
            <p:grpSp>
              <p:nvGrpSpPr>
                <p:cNvPr id="1007" name="그룹 1007"/>
                <p:cNvGrpSpPr/>
                <p:nvPr/>
              </p:nvGrpSpPr>
              <p:grpSpPr>
                <a:xfrm>
                  <a:off x="5703039" y="1525133"/>
                  <a:ext cx="1610574" cy="1610574"/>
                  <a:chOff x="5703039" y="1525133"/>
                  <a:chExt cx="1610574" cy="1610574"/>
                </a:xfrm>
              </p:grpSpPr>
              <p:pic>
                <p:nvPicPr>
                  <p:cNvPr id="18" name="Object 17"/>
                  <p:cNvPicPr>
                    <a:picLocks noChangeAspect="1"/>
                  </p:cNvPicPr>
                  <p:nvPr/>
                </p:nvPicPr>
                <p:blipFill>
                  <a:blip r:embed="rId8" cstate="print"/>
                  <a:stretch>
                    <a:fillRect/>
                  </a:stretch>
                </p:blipFill>
                <p:spPr>
                  <a:xfrm>
                    <a:off x="5703039" y="1525133"/>
                    <a:ext cx="1610574" cy="161057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08" name="그룹 1008"/>
                <p:cNvGrpSpPr/>
                <p:nvPr/>
              </p:nvGrpSpPr>
              <p:grpSpPr>
                <a:xfrm>
                  <a:off x="6139686" y="1842017"/>
                  <a:ext cx="737281" cy="976808"/>
                  <a:chOff x="6139686" y="1842017"/>
                  <a:chExt cx="737281" cy="976808"/>
                </a:xfrm>
              </p:grpSpPr>
              <p:pic>
                <p:nvPicPr>
                  <p:cNvPr id="21" name="Object 20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 rot="-840000">
                    <a:off x="6139686" y="1842017"/>
                    <a:ext cx="737281" cy="976808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1009" name="그룹 1009"/>
            <p:cNvGrpSpPr/>
            <p:nvPr/>
          </p:nvGrpSpPr>
          <p:grpSpPr>
            <a:xfrm>
              <a:off x="5703039" y="5573201"/>
              <a:ext cx="11399818" cy="1610574"/>
              <a:chOff x="5703039" y="5573201"/>
              <a:chExt cx="11399818" cy="1610574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6328893" y="5746076"/>
                <a:ext cx="10773964" cy="1264824"/>
                <a:chOff x="6328893" y="5746076"/>
                <a:chExt cx="10773964" cy="1264824"/>
              </a:xfrm>
            </p:grpSpPr>
            <p:grpSp>
              <p:nvGrpSpPr>
                <p:cNvPr id="1011" name="그룹 1011"/>
                <p:cNvGrpSpPr/>
                <p:nvPr/>
              </p:nvGrpSpPr>
              <p:grpSpPr>
                <a:xfrm>
                  <a:off x="6328893" y="5746076"/>
                  <a:ext cx="10773964" cy="1264824"/>
                  <a:chOff x="6328893" y="5746076"/>
                  <a:chExt cx="10773964" cy="1264824"/>
                </a:xfrm>
              </p:grpSpPr>
              <p:pic>
                <p:nvPicPr>
                  <p:cNvPr id="28" name="Object 27"/>
                  <p:cNvPicPr>
                    <a:picLocks noChangeAspect="1"/>
                  </p:cNvPicPr>
                  <p:nvPr/>
                </p:nvPicPr>
                <p:blipFill>
                  <a:blip r:embed="rId10" cstate="print"/>
                  <a:stretch>
                    <a:fillRect/>
                  </a:stretch>
                </p:blipFill>
                <p:spPr>
                  <a:xfrm>
                    <a:off x="6328893" y="5746076"/>
                    <a:ext cx="10773964" cy="1264824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30" name="Object 29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>
                  <a:off x="7573659" y="5788013"/>
                  <a:ext cx="8124661" cy="1200670"/>
                </a:xfrm>
                <a:prstGeom prst="rect">
                  <a:avLst/>
                </a:prstGeom>
              </p:spPr>
            </p:pic>
          </p:grpSp>
          <p:grpSp>
            <p:nvGrpSpPr>
              <p:cNvPr id="1012" name="그룹 1012"/>
              <p:cNvGrpSpPr/>
              <p:nvPr/>
            </p:nvGrpSpPr>
            <p:grpSpPr>
              <a:xfrm>
                <a:off x="5703039" y="5573201"/>
                <a:ext cx="1610574" cy="1610574"/>
                <a:chOff x="5703039" y="5573201"/>
                <a:chExt cx="1610574" cy="1610574"/>
              </a:xfrm>
            </p:grpSpPr>
            <p:grpSp>
              <p:nvGrpSpPr>
                <p:cNvPr id="1013" name="그룹 1013"/>
                <p:cNvGrpSpPr/>
                <p:nvPr/>
              </p:nvGrpSpPr>
              <p:grpSpPr>
                <a:xfrm>
                  <a:off x="5703039" y="5573201"/>
                  <a:ext cx="1610574" cy="1610574"/>
                  <a:chOff x="5703039" y="5573201"/>
                  <a:chExt cx="1610574" cy="1610574"/>
                </a:xfrm>
              </p:grpSpPr>
              <p:pic>
                <p:nvPicPr>
                  <p:cNvPr id="34" name="Object 33"/>
                  <p:cNvPicPr>
                    <a:picLocks noChangeAspect="1"/>
                  </p:cNvPicPr>
                  <p:nvPr/>
                </p:nvPicPr>
                <p:blipFill>
                  <a:blip r:embed="rId12" cstate="print"/>
                  <a:stretch>
                    <a:fillRect/>
                  </a:stretch>
                </p:blipFill>
                <p:spPr>
                  <a:xfrm>
                    <a:off x="5703039" y="5573201"/>
                    <a:ext cx="1610574" cy="161057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4" name="그룹 1014"/>
                <p:cNvGrpSpPr/>
                <p:nvPr/>
              </p:nvGrpSpPr>
              <p:grpSpPr>
                <a:xfrm>
                  <a:off x="6141338" y="5879955"/>
                  <a:ext cx="733975" cy="997065"/>
                  <a:chOff x="6141338" y="5879955"/>
                  <a:chExt cx="733975" cy="997065"/>
                </a:xfrm>
              </p:grpSpPr>
              <p:pic>
                <p:nvPicPr>
                  <p:cNvPr id="37" name="Object 36"/>
                  <p:cNvPicPr>
                    <a:picLocks noChangeAspect="1"/>
                  </p:cNvPicPr>
                  <p:nvPr/>
                </p:nvPicPr>
                <p:blipFill>
                  <a:blip r:embed="rId13" cstate="print"/>
                  <a:stretch>
                    <a:fillRect/>
                  </a:stretch>
                </p:blipFill>
                <p:spPr>
                  <a:xfrm>
                    <a:off x="6141338" y="5879955"/>
                    <a:ext cx="733975" cy="997065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1015" name="그룹 1015"/>
            <p:cNvGrpSpPr/>
            <p:nvPr/>
          </p:nvGrpSpPr>
          <p:grpSpPr>
            <a:xfrm>
              <a:off x="5703039" y="7588769"/>
              <a:ext cx="11399818" cy="1610574"/>
              <a:chOff x="5703039" y="7588769"/>
              <a:chExt cx="11399818" cy="1610574"/>
            </a:xfrm>
          </p:grpSpPr>
          <p:grpSp>
            <p:nvGrpSpPr>
              <p:cNvPr id="1016" name="그룹 1016"/>
              <p:cNvGrpSpPr/>
              <p:nvPr/>
            </p:nvGrpSpPr>
            <p:grpSpPr>
              <a:xfrm>
                <a:off x="6328893" y="7761644"/>
                <a:ext cx="10773964" cy="1264824"/>
                <a:chOff x="6328893" y="7761644"/>
                <a:chExt cx="10773964" cy="1264824"/>
              </a:xfrm>
            </p:grpSpPr>
            <p:pic>
              <p:nvPicPr>
                <p:cNvPr id="43" name="Object 42"/>
                <p:cNvPicPr>
                  <a:picLocks noChangeAspect="1"/>
                </p:cNvPicPr>
                <p:nvPr/>
              </p:nvPicPr>
              <p:blipFill>
                <a:blip r:embed="rId14" cstate="print"/>
                <a:stretch>
                  <a:fillRect/>
                </a:stretch>
              </p:blipFill>
              <p:spPr>
                <a:xfrm>
                  <a:off x="6328893" y="7761644"/>
                  <a:ext cx="10773964" cy="1264824"/>
                </a:xfrm>
                <a:prstGeom prst="rect">
                  <a:avLst/>
                </a:prstGeom>
              </p:spPr>
            </p:pic>
          </p:grpSp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7573659" y="8070248"/>
                <a:ext cx="3773385" cy="657737"/>
              </a:xfrm>
              <a:prstGeom prst="rect">
                <a:avLst/>
              </a:prstGeom>
            </p:spPr>
          </p:pic>
          <p:grpSp>
            <p:nvGrpSpPr>
              <p:cNvPr id="1017" name="그룹 1017"/>
              <p:cNvGrpSpPr/>
              <p:nvPr/>
            </p:nvGrpSpPr>
            <p:grpSpPr>
              <a:xfrm>
                <a:off x="5703039" y="7588769"/>
                <a:ext cx="1610574" cy="1610574"/>
                <a:chOff x="5703039" y="7588769"/>
                <a:chExt cx="1610574" cy="1610574"/>
              </a:xfrm>
            </p:grpSpPr>
            <p:grpSp>
              <p:nvGrpSpPr>
                <p:cNvPr id="1018" name="그룹 1018"/>
                <p:cNvGrpSpPr/>
                <p:nvPr/>
              </p:nvGrpSpPr>
              <p:grpSpPr>
                <a:xfrm>
                  <a:off x="5703039" y="7588769"/>
                  <a:ext cx="1610574" cy="1610574"/>
                  <a:chOff x="5703039" y="7588769"/>
                  <a:chExt cx="1610574" cy="1610574"/>
                </a:xfrm>
              </p:grpSpPr>
              <p:pic>
                <p:nvPicPr>
                  <p:cNvPr id="48" name="Object 47"/>
                  <p:cNvPicPr>
                    <a:picLocks noChangeAspect="1"/>
                  </p:cNvPicPr>
                  <p:nvPr/>
                </p:nvPicPr>
                <p:blipFill>
                  <a:blip r:embed="rId16" cstate="print"/>
                  <a:stretch>
                    <a:fillRect/>
                  </a:stretch>
                </p:blipFill>
                <p:spPr>
                  <a:xfrm>
                    <a:off x="5703039" y="7588769"/>
                    <a:ext cx="1610574" cy="161057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9" name="그룹 1019"/>
                <p:cNvGrpSpPr/>
                <p:nvPr/>
              </p:nvGrpSpPr>
              <p:grpSpPr>
                <a:xfrm>
                  <a:off x="5944528" y="7817767"/>
                  <a:ext cx="1165691" cy="1152577"/>
                  <a:chOff x="5944528" y="7817767"/>
                  <a:chExt cx="1165691" cy="1152577"/>
                </a:xfrm>
              </p:grpSpPr>
              <p:pic>
                <p:nvPicPr>
                  <p:cNvPr id="51" name="Object 50"/>
                  <p:cNvPicPr>
                    <a:picLocks noChangeAspect="1"/>
                  </p:cNvPicPr>
                  <p:nvPr/>
                </p:nvPicPr>
                <p:blipFill>
                  <a:blip r:embed="rId17" cstate="print"/>
                  <a:stretch>
                    <a:fillRect/>
                  </a:stretch>
                </p:blipFill>
                <p:spPr>
                  <a:xfrm>
                    <a:off x="5944528" y="7817767"/>
                    <a:ext cx="1165691" cy="1152577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1020" name="그룹 1020"/>
            <p:cNvGrpSpPr/>
            <p:nvPr/>
          </p:nvGrpSpPr>
          <p:grpSpPr>
            <a:xfrm>
              <a:off x="5703039" y="3540701"/>
              <a:ext cx="11399818" cy="1627505"/>
              <a:chOff x="5703039" y="3540701"/>
              <a:chExt cx="11399818" cy="1627505"/>
            </a:xfrm>
          </p:grpSpPr>
          <p:grpSp>
            <p:nvGrpSpPr>
              <p:cNvPr id="1021" name="그룹 1021"/>
              <p:cNvGrpSpPr/>
              <p:nvPr/>
            </p:nvGrpSpPr>
            <p:grpSpPr>
              <a:xfrm>
                <a:off x="6328893" y="3722042"/>
                <a:ext cx="10773964" cy="1264824"/>
                <a:chOff x="6328893" y="3722042"/>
                <a:chExt cx="10773964" cy="1264824"/>
              </a:xfrm>
            </p:grpSpPr>
            <p:pic>
              <p:nvPicPr>
                <p:cNvPr id="57" name="Object 56"/>
                <p:cNvPicPr>
                  <a:picLocks noChangeAspect="1"/>
                </p:cNvPicPr>
                <p:nvPr/>
              </p:nvPicPr>
              <p:blipFill>
                <a:blip r:embed="rId18" cstate="print"/>
                <a:stretch>
                  <a:fillRect/>
                </a:stretch>
              </p:blipFill>
              <p:spPr>
                <a:xfrm>
                  <a:off x="6328893" y="3722042"/>
                  <a:ext cx="10773964" cy="1264824"/>
                </a:xfrm>
                <a:prstGeom prst="rect">
                  <a:avLst/>
                </a:prstGeom>
              </p:spPr>
            </p:pic>
          </p:grpSp>
          <p:pic>
            <p:nvPicPr>
              <p:cNvPr id="59" name="Object 58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7573659" y="4030646"/>
                <a:ext cx="4083642" cy="668918"/>
              </a:xfrm>
              <a:prstGeom prst="rect">
                <a:avLst/>
              </a:prstGeom>
            </p:spPr>
          </p:pic>
          <p:grpSp>
            <p:nvGrpSpPr>
              <p:cNvPr id="1022" name="그룹 1022"/>
              <p:cNvGrpSpPr/>
              <p:nvPr/>
            </p:nvGrpSpPr>
            <p:grpSpPr>
              <a:xfrm>
                <a:off x="5703039" y="3540701"/>
                <a:ext cx="1627505" cy="1627505"/>
                <a:chOff x="5703039" y="3540701"/>
                <a:chExt cx="1627505" cy="1627505"/>
              </a:xfrm>
            </p:grpSpPr>
            <p:grpSp>
              <p:nvGrpSpPr>
                <p:cNvPr id="1023" name="그룹 1023"/>
                <p:cNvGrpSpPr/>
                <p:nvPr/>
              </p:nvGrpSpPr>
              <p:grpSpPr>
                <a:xfrm>
                  <a:off x="5711504" y="3549167"/>
                  <a:ext cx="1610574" cy="1610574"/>
                  <a:chOff x="5711504" y="3549167"/>
                  <a:chExt cx="1610574" cy="1610574"/>
                </a:xfrm>
              </p:grpSpPr>
              <p:pic>
                <p:nvPicPr>
                  <p:cNvPr id="62" name="Object 61"/>
                  <p:cNvPicPr>
                    <a:picLocks noChangeAspect="1"/>
                  </p:cNvPicPr>
                  <p:nvPr/>
                </p:nvPicPr>
                <p:blipFill>
                  <a:blip r:embed="rId20" cstate="print"/>
                  <a:stretch>
                    <a:fillRect/>
                  </a:stretch>
                </p:blipFill>
                <p:spPr>
                  <a:xfrm>
                    <a:off x="5711504" y="3549167"/>
                    <a:ext cx="1610574" cy="161057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24" name="그룹 1024"/>
                <p:cNvGrpSpPr/>
                <p:nvPr/>
              </p:nvGrpSpPr>
              <p:grpSpPr>
                <a:xfrm>
                  <a:off x="5703039" y="3540701"/>
                  <a:ext cx="1627505" cy="1627505"/>
                  <a:chOff x="5703039" y="3540701"/>
                  <a:chExt cx="1627505" cy="1627505"/>
                </a:xfrm>
              </p:grpSpPr>
              <p:pic>
                <p:nvPicPr>
                  <p:cNvPr id="65" name="Object 64"/>
                  <p:cNvPicPr>
                    <a:picLocks noChangeAspect="1"/>
                  </p:cNvPicPr>
                  <p:nvPr/>
                </p:nvPicPr>
                <p:blipFill>
                  <a:blip r:embed="rId21" cstate="print"/>
                  <a:stretch>
                    <a:fillRect/>
                  </a:stretch>
                </p:blipFill>
                <p:spPr>
                  <a:xfrm>
                    <a:off x="5703039" y="3540701"/>
                    <a:ext cx="1627505" cy="1627505"/>
                  </a:xfrm>
                  <a:prstGeom prst="rect">
                    <a:avLst/>
                  </a:prstGeom>
                </p:spPr>
              </p:pic>
            </p:grpSp>
          </p:grpSp>
        </p:grp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4112446" cy="10285714"/>
            <a:chOff x="0" y="0"/>
            <a:chExt cx="4112446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4112446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57143" y="3496000"/>
            <a:ext cx="2914286" cy="428078"/>
            <a:chOff x="657143" y="3496000"/>
            <a:chExt cx="2914286" cy="42807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7143" y="3496000"/>
              <a:ext cx="2914286" cy="42807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65717" y="2328945"/>
            <a:ext cx="1974286" cy="180227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22858" y="516490"/>
            <a:ext cx="1336587" cy="73496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768254" y="1504762"/>
            <a:ext cx="10511555" cy="3350000"/>
            <a:chOff x="4768254" y="1504762"/>
            <a:chExt cx="10511555" cy="335000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68254" y="1504762"/>
              <a:ext cx="10511555" cy="3350000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733965" y="674208"/>
            <a:ext cx="4239749" cy="393320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305901" y="1046676"/>
            <a:ext cx="7072930" cy="47998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768250" y="5340225"/>
            <a:ext cx="7723810" cy="4490689"/>
            <a:chOff x="4768250" y="5340225"/>
            <a:chExt cx="7723810" cy="4490689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4768250" y="6135676"/>
              <a:ext cx="7718210" cy="3692010"/>
              <a:chOff x="4768250" y="6135676"/>
              <a:chExt cx="7718210" cy="3692010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4768250" y="6135676"/>
                <a:ext cx="7718210" cy="3692010"/>
              </a:xfrm>
              <a:prstGeom prst="rect">
                <a:avLst/>
              </a:prstGeom>
            </p:spPr>
          </p:pic>
        </p:grpSp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733965" y="5305940"/>
              <a:ext cx="4239749" cy="393320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512551" y="5701169"/>
              <a:ext cx="7072930" cy="47998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5639027" y="7585569"/>
            <a:ext cx="2227771" cy="2431886"/>
            <a:chOff x="15639027" y="7585569"/>
            <a:chExt cx="2227771" cy="2431886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5639027" y="7585569"/>
              <a:ext cx="2227771" cy="243188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4112446" cy="10285714"/>
            <a:chOff x="0" y="0"/>
            <a:chExt cx="4112446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4112446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57143" y="3496000"/>
            <a:ext cx="2914286" cy="428078"/>
            <a:chOff x="657143" y="3496000"/>
            <a:chExt cx="2914286" cy="42807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7143" y="3496000"/>
              <a:ext cx="2914286" cy="42807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65717" y="2328945"/>
            <a:ext cx="2672143" cy="181180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398162" y="3542686"/>
            <a:ext cx="13196445" cy="642841"/>
            <a:chOff x="4398162" y="3542686"/>
            <a:chExt cx="13196445" cy="64284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363877" y="3508401"/>
              <a:ext cx="1683530" cy="713187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6079073" y="3646187"/>
              <a:ext cx="11515533" cy="435839"/>
              <a:chOff x="6079073" y="3646187"/>
              <a:chExt cx="11515533" cy="435839"/>
            </a:xfrm>
          </p:grpSpPr>
          <p:grpSp>
            <p:nvGrpSpPr>
              <p:cNvPr id="1005" name="그룹 1005"/>
              <p:cNvGrpSpPr/>
              <p:nvPr/>
            </p:nvGrpSpPr>
            <p:grpSpPr>
              <a:xfrm>
                <a:off x="6079073" y="3646187"/>
                <a:ext cx="11515533" cy="435839"/>
                <a:chOff x="6079073" y="3646187"/>
                <a:chExt cx="11515533" cy="435839"/>
              </a:xfrm>
            </p:grpSpPr>
            <p:pic>
              <p:nvPicPr>
                <p:cNvPr id="13" name="Object 12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6079073" y="3646187"/>
                  <a:ext cx="11515533" cy="435839"/>
                </a:xfrm>
                <a:prstGeom prst="rect">
                  <a:avLst/>
                </a:prstGeom>
              </p:spPr>
            </p:pic>
          </p:grpSp>
          <p:grpSp>
            <p:nvGrpSpPr>
              <p:cNvPr id="1006" name="그룹 1006"/>
              <p:cNvGrpSpPr/>
              <p:nvPr/>
            </p:nvGrpSpPr>
            <p:grpSpPr>
              <a:xfrm>
                <a:off x="6079073" y="3646187"/>
                <a:ext cx="1567022" cy="435839"/>
                <a:chOff x="6079073" y="3646187"/>
                <a:chExt cx="1567022" cy="435839"/>
              </a:xfrm>
            </p:grpSpPr>
            <p:grpSp>
              <p:nvGrpSpPr>
                <p:cNvPr id="1007" name="그룹 1007"/>
                <p:cNvGrpSpPr/>
                <p:nvPr/>
              </p:nvGrpSpPr>
              <p:grpSpPr>
                <a:xfrm>
                  <a:off x="6079073" y="3646187"/>
                  <a:ext cx="1567022" cy="435839"/>
                  <a:chOff x="6079073" y="3646187"/>
                  <a:chExt cx="1567022" cy="435839"/>
                </a:xfrm>
              </p:grpSpPr>
              <p:pic>
                <p:nvPicPr>
                  <p:cNvPr id="17" name="Object 16"/>
                  <p:cNvPicPr>
                    <a:picLocks noChangeAspect="1"/>
                  </p:cNvPicPr>
                  <p:nvPr/>
                </p:nvPicPr>
                <p:blipFill>
                  <a:blip r:embed="rId7" cstate="print"/>
                  <a:stretch>
                    <a:fillRect/>
                  </a:stretch>
                </p:blipFill>
                <p:spPr>
                  <a:xfrm>
                    <a:off x="6079073" y="3646187"/>
                    <a:ext cx="1567022" cy="435839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19" name="Object 18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6227220" y="3678720"/>
                  <a:ext cx="1203226" cy="426654"/>
                </a:xfrm>
                <a:prstGeom prst="rect">
                  <a:avLst/>
                </a:prstGeom>
              </p:spPr>
            </p:pic>
          </p:grpSp>
        </p:grpSp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22858" y="516490"/>
            <a:ext cx="1336587" cy="734968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4398167" y="4471906"/>
            <a:ext cx="13196440" cy="642841"/>
            <a:chOff x="4398167" y="4471906"/>
            <a:chExt cx="13196440" cy="642841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363882" y="4437621"/>
              <a:ext cx="1693101" cy="713178"/>
            </a:xfrm>
            <a:prstGeom prst="rect">
              <a:avLst/>
            </a:prstGeom>
          </p:spPr>
        </p:pic>
        <p:grpSp>
          <p:nvGrpSpPr>
            <p:cNvPr id="1009" name="그룹 1009"/>
            <p:cNvGrpSpPr/>
            <p:nvPr/>
          </p:nvGrpSpPr>
          <p:grpSpPr>
            <a:xfrm>
              <a:off x="6079073" y="4575407"/>
              <a:ext cx="11515533" cy="435839"/>
              <a:chOff x="6079073" y="4575407"/>
              <a:chExt cx="11515533" cy="435839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6079073" y="4575407"/>
                <a:ext cx="11515533" cy="435839"/>
                <a:chOff x="6079073" y="4575407"/>
                <a:chExt cx="11515533" cy="435839"/>
              </a:xfrm>
            </p:grpSpPr>
            <p:pic>
              <p:nvPicPr>
                <p:cNvPr id="28" name="Object 27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>
                  <a:off x="6079073" y="4575407"/>
                  <a:ext cx="11515533" cy="435839"/>
                </a:xfrm>
                <a:prstGeom prst="rect">
                  <a:avLst/>
                </a:prstGeom>
              </p:spPr>
            </p:pic>
          </p:grpSp>
          <p:grpSp>
            <p:nvGrpSpPr>
              <p:cNvPr id="1011" name="그룹 1011"/>
              <p:cNvGrpSpPr/>
              <p:nvPr/>
            </p:nvGrpSpPr>
            <p:grpSpPr>
              <a:xfrm>
                <a:off x="6862584" y="4575407"/>
                <a:ext cx="7875130" cy="435839"/>
                <a:chOff x="6862584" y="4575407"/>
                <a:chExt cx="7875130" cy="435839"/>
              </a:xfrm>
            </p:grpSpPr>
            <p:pic>
              <p:nvPicPr>
                <p:cNvPr id="31" name="Object 30"/>
                <p:cNvPicPr>
                  <a:picLocks noChangeAspect="1"/>
                </p:cNvPicPr>
                <p:nvPr/>
              </p:nvPicPr>
              <p:blipFill>
                <a:blip r:embed="rId12" cstate="print"/>
                <a:stretch>
                  <a:fillRect/>
                </a:stretch>
              </p:blipFill>
              <p:spPr>
                <a:xfrm>
                  <a:off x="6862584" y="4575407"/>
                  <a:ext cx="7875130" cy="435839"/>
                </a:xfrm>
                <a:prstGeom prst="rect">
                  <a:avLst/>
                </a:prstGeom>
              </p:spPr>
            </p:pic>
          </p:grpSp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0099525" y="4610477"/>
                <a:ext cx="1331997" cy="426654"/>
              </a:xfrm>
              <a:prstGeom prst="rect">
                <a:avLst/>
              </a:prstGeom>
            </p:spPr>
          </p:pic>
        </p:grpSp>
      </p:grpSp>
      <p:grpSp>
        <p:nvGrpSpPr>
          <p:cNvPr id="1012" name="그룹 1012"/>
          <p:cNvGrpSpPr/>
          <p:nvPr/>
        </p:nvGrpSpPr>
        <p:grpSpPr>
          <a:xfrm>
            <a:off x="4398162" y="5401126"/>
            <a:ext cx="13196445" cy="642841"/>
            <a:chOff x="4398162" y="5401126"/>
            <a:chExt cx="13196445" cy="642841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363877" y="5366841"/>
              <a:ext cx="1683587" cy="713187"/>
            </a:xfrm>
            <a:prstGeom prst="rect">
              <a:avLst/>
            </a:prstGeom>
          </p:spPr>
        </p:pic>
        <p:grpSp>
          <p:nvGrpSpPr>
            <p:cNvPr id="1013" name="그룹 1013"/>
            <p:cNvGrpSpPr/>
            <p:nvPr/>
          </p:nvGrpSpPr>
          <p:grpSpPr>
            <a:xfrm>
              <a:off x="6079073" y="5504627"/>
              <a:ext cx="11515533" cy="435839"/>
              <a:chOff x="6079073" y="5504627"/>
              <a:chExt cx="11515533" cy="435839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079073" y="5504627"/>
                <a:ext cx="11515533" cy="435839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10646616" y="5504627"/>
              <a:ext cx="2301499" cy="435839"/>
              <a:chOff x="10646616" y="5504627"/>
              <a:chExt cx="2301499" cy="435839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0646616" y="5504627"/>
                <a:ext cx="2301499" cy="435839"/>
              </a:xfrm>
              <a:prstGeom prst="rect">
                <a:avLst/>
              </a:prstGeom>
            </p:spPr>
          </p:pic>
        </p:grpSp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0502756" y="5539697"/>
              <a:ext cx="1989311" cy="426654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4398162" y="7052564"/>
            <a:ext cx="13196445" cy="435839"/>
            <a:chOff x="4398162" y="7052564"/>
            <a:chExt cx="13196445" cy="435839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363877" y="7079060"/>
              <a:ext cx="1674225" cy="407606"/>
            </a:xfrm>
            <a:prstGeom prst="rect">
              <a:avLst/>
            </a:prstGeom>
          </p:spPr>
        </p:pic>
        <p:grpSp>
          <p:nvGrpSpPr>
            <p:cNvPr id="1016" name="그룹 1016"/>
            <p:cNvGrpSpPr/>
            <p:nvPr/>
          </p:nvGrpSpPr>
          <p:grpSpPr>
            <a:xfrm>
              <a:off x="6079073" y="7052564"/>
              <a:ext cx="11515533" cy="435839"/>
              <a:chOff x="6079073" y="7052564"/>
              <a:chExt cx="11515533" cy="435839"/>
            </a:xfrm>
          </p:grpSpPr>
          <p:grpSp>
            <p:nvGrpSpPr>
              <p:cNvPr id="1017" name="그룹 1017"/>
              <p:cNvGrpSpPr/>
              <p:nvPr/>
            </p:nvGrpSpPr>
            <p:grpSpPr>
              <a:xfrm>
                <a:off x="6079073" y="7052564"/>
                <a:ext cx="11515533" cy="435839"/>
                <a:chOff x="6079073" y="7052564"/>
                <a:chExt cx="11515533" cy="435839"/>
              </a:xfrm>
            </p:grpSpPr>
            <p:pic>
              <p:nvPicPr>
                <p:cNvPr id="50" name="Object 49"/>
                <p:cNvPicPr>
                  <a:picLocks noChangeAspect="1"/>
                </p:cNvPicPr>
                <p:nvPr/>
              </p:nvPicPr>
              <p:blipFill>
                <a:blip r:embed="rId19" cstate="print"/>
                <a:stretch>
                  <a:fillRect/>
                </a:stretch>
              </p:blipFill>
              <p:spPr>
                <a:xfrm>
                  <a:off x="6079073" y="7052564"/>
                  <a:ext cx="11515533" cy="435839"/>
                </a:xfrm>
                <a:prstGeom prst="rect">
                  <a:avLst/>
                </a:prstGeom>
              </p:spPr>
            </p:pic>
          </p:grpSp>
          <p:grpSp>
            <p:nvGrpSpPr>
              <p:cNvPr id="1018" name="그룹 1018"/>
              <p:cNvGrpSpPr/>
              <p:nvPr/>
            </p:nvGrpSpPr>
            <p:grpSpPr>
              <a:xfrm>
                <a:off x="13061499" y="7052564"/>
                <a:ext cx="3708144" cy="435839"/>
                <a:chOff x="13061499" y="7052564"/>
                <a:chExt cx="3708144" cy="435839"/>
              </a:xfrm>
            </p:grpSpPr>
            <p:pic>
              <p:nvPicPr>
                <p:cNvPr id="53" name="Object 52"/>
                <p:cNvPicPr>
                  <a:picLocks noChangeAspect="1"/>
                </p:cNvPicPr>
                <p:nvPr/>
              </p:nvPicPr>
              <p:blipFill>
                <a:blip r:embed="rId20" cstate="print"/>
                <a:stretch>
                  <a:fillRect/>
                </a:stretch>
              </p:blipFill>
              <p:spPr>
                <a:xfrm>
                  <a:off x="13061499" y="7052564"/>
                  <a:ext cx="3708144" cy="435839"/>
                </a:xfrm>
                <a:prstGeom prst="rect">
                  <a:avLst/>
                </a:prstGeom>
              </p:spPr>
            </p:pic>
          </p:grpSp>
          <p:pic>
            <p:nvPicPr>
              <p:cNvPr id="55" name="Object 54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3885819" y="7087634"/>
                <a:ext cx="1724435" cy="426654"/>
              </a:xfrm>
              <a:prstGeom prst="rect">
                <a:avLst/>
              </a:prstGeom>
            </p:spPr>
          </p:pic>
        </p:grpSp>
      </p:grpSp>
      <p:grpSp>
        <p:nvGrpSpPr>
          <p:cNvPr id="1019" name="그룹 1019"/>
          <p:cNvGrpSpPr/>
          <p:nvPr/>
        </p:nvGrpSpPr>
        <p:grpSpPr>
          <a:xfrm>
            <a:off x="4398162" y="6330346"/>
            <a:ext cx="13196445" cy="435839"/>
            <a:chOff x="4398162" y="6330346"/>
            <a:chExt cx="13196445" cy="435839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363877" y="6356842"/>
              <a:ext cx="1683739" cy="407606"/>
            </a:xfrm>
            <a:prstGeom prst="rect">
              <a:avLst/>
            </a:prstGeom>
          </p:spPr>
        </p:pic>
        <p:grpSp>
          <p:nvGrpSpPr>
            <p:cNvPr id="1020" name="그룹 1020"/>
            <p:cNvGrpSpPr/>
            <p:nvPr/>
          </p:nvGrpSpPr>
          <p:grpSpPr>
            <a:xfrm>
              <a:off x="6079073" y="6330346"/>
              <a:ext cx="11515533" cy="435839"/>
              <a:chOff x="6079073" y="6330346"/>
              <a:chExt cx="11515533" cy="435839"/>
            </a:xfrm>
          </p:grpSpPr>
          <p:pic>
            <p:nvPicPr>
              <p:cNvPr id="61" name="Object 60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6079073" y="6330346"/>
                <a:ext cx="11515533" cy="435839"/>
              </a:xfrm>
              <a:prstGeom prst="rect">
                <a:avLst/>
              </a:prstGeom>
            </p:spPr>
          </p:pic>
        </p:grpSp>
        <p:grpSp>
          <p:nvGrpSpPr>
            <p:cNvPr id="1021" name="그룹 1021"/>
            <p:cNvGrpSpPr/>
            <p:nvPr/>
          </p:nvGrpSpPr>
          <p:grpSpPr>
            <a:xfrm>
              <a:off x="8472738" y="6330346"/>
              <a:ext cx="5443556" cy="435839"/>
              <a:chOff x="8472738" y="6330346"/>
              <a:chExt cx="5443556" cy="435839"/>
            </a:xfrm>
          </p:grpSpPr>
          <p:pic>
            <p:nvPicPr>
              <p:cNvPr id="64" name="Object 63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8472738" y="6330346"/>
                <a:ext cx="5443556" cy="435839"/>
              </a:xfrm>
              <a:prstGeom prst="rect">
                <a:avLst/>
              </a:prstGeom>
            </p:spPr>
          </p:pic>
        </p:grpSp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0164763" y="6365420"/>
              <a:ext cx="1660949" cy="426654"/>
            </a:xfrm>
            <a:prstGeom prst="rect">
              <a:avLst/>
            </a:prstGeom>
          </p:spPr>
        </p:pic>
      </p:grpSp>
      <p:pic>
        <p:nvPicPr>
          <p:cNvPr id="68" name="Object 67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8923192" y="1567649"/>
            <a:ext cx="5353851" cy="657127"/>
          </a:xfrm>
          <a:prstGeom prst="rect">
            <a:avLst/>
          </a:prstGeom>
        </p:spPr>
      </p:pic>
      <p:grpSp>
        <p:nvGrpSpPr>
          <p:cNvPr id="1022" name="그룹 1022"/>
          <p:cNvGrpSpPr/>
          <p:nvPr/>
        </p:nvGrpSpPr>
        <p:grpSpPr>
          <a:xfrm>
            <a:off x="6097952" y="2819543"/>
            <a:ext cx="11463286" cy="279358"/>
            <a:chOff x="6097952" y="2819543"/>
            <a:chExt cx="11463286" cy="279358"/>
          </a:xfrm>
        </p:grpSpPr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6067477" y="2789067"/>
              <a:ext cx="364302" cy="401264"/>
            </a:xfrm>
            <a:prstGeom prst="rect">
              <a:avLst/>
            </a:prstGeom>
          </p:spPr>
        </p:pic>
        <p:pic>
          <p:nvPicPr>
            <p:cNvPr id="71" name="Object 70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4050096" y="2789067"/>
              <a:ext cx="397645" cy="401264"/>
            </a:xfrm>
            <a:prstGeom prst="rect">
              <a:avLst/>
            </a:prstGeom>
          </p:spPr>
        </p:pic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3191834" y="2789067"/>
              <a:ext cx="397645" cy="401264"/>
            </a:xfrm>
            <a:prstGeom prst="rect">
              <a:avLst/>
            </a:prstGeom>
          </p:spPr>
        </p:pic>
        <p:pic>
          <p:nvPicPr>
            <p:cNvPr id="73" name="Object 72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2400239" y="2789067"/>
              <a:ext cx="364302" cy="401264"/>
            </a:xfrm>
            <a:prstGeom prst="rect">
              <a:avLst/>
            </a:prstGeom>
          </p:spPr>
        </p:pic>
        <p:pic>
          <p:nvPicPr>
            <p:cNvPr id="74" name="Object 73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1608644" y="2789067"/>
              <a:ext cx="364302" cy="401264"/>
            </a:xfrm>
            <a:prstGeom prst="rect">
              <a:avLst/>
            </a:prstGeom>
          </p:spPr>
        </p:pic>
        <p:pic>
          <p:nvPicPr>
            <p:cNvPr id="75" name="Object 74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0817048" y="2789067"/>
              <a:ext cx="364311" cy="401264"/>
            </a:xfrm>
            <a:prstGeom prst="rect">
              <a:avLst/>
            </a:prstGeom>
          </p:spPr>
        </p:pic>
        <p:pic>
          <p:nvPicPr>
            <p:cNvPr id="76" name="Object 75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8442263" y="2789067"/>
              <a:ext cx="364302" cy="401264"/>
            </a:xfrm>
            <a:prstGeom prst="rect">
              <a:avLst/>
            </a:prstGeom>
          </p:spPr>
        </p:pic>
        <p:pic>
          <p:nvPicPr>
            <p:cNvPr id="77" name="Object 76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7650667" y="2789067"/>
              <a:ext cx="364302" cy="401264"/>
            </a:xfrm>
            <a:prstGeom prst="rect">
              <a:avLst/>
            </a:prstGeom>
          </p:spPr>
        </p:pic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6859072" y="2789067"/>
              <a:ext cx="364302" cy="401264"/>
            </a:xfrm>
            <a:prstGeom prst="rect">
              <a:avLst/>
            </a:prstGeom>
          </p:spPr>
        </p:pic>
        <p:pic>
          <p:nvPicPr>
            <p:cNvPr id="79" name="Object 78"/>
            <p:cNvPicPr>
              <a:picLocks noChangeAspect="1"/>
            </p:cNvPicPr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10025453" y="2789067"/>
              <a:ext cx="364302" cy="401264"/>
            </a:xfrm>
            <a:prstGeom prst="rect">
              <a:avLst/>
            </a:prstGeom>
          </p:spPr>
        </p:pic>
        <p:pic>
          <p:nvPicPr>
            <p:cNvPr id="80" name="Object 79"/>
            <p:cNvPicPr>
              <a:picLocks noChangeAspect="1"/>
            </p:cNvPicPr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9233858" y="2789067"/>
              <a:ext cx="364302" cy="401264"/>
            </a:xfrm>
            <a:prstGeom prst="rect">
              <a:avLst/>
            </a:prstGeom>
          </p:spPr>
        </p:pic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17283144" y="2789067"/>
              <a:ext cx="364311" cy="401264"/>
            </a:xfrm>
            <a:prstGeom prst="rect">
              <a:avLst/>
            </a:prstGeom>
          </p:spPr>
        </p:pic>
        <p:pic>
          <p:nvPicPr>
            <p:cNvPr id="82" name="Object 81"/>
            <p:cNvPicPr>
              <a:picLocks noChangeAspect="1"/>
            </p:cNvPicPr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16491548" y="2789067"/>
              <a:ext cx="364311" cy="401264"/>
            </a:xfrm>
            <a:prstGeom prst="rect">
              <a:avLst/>
            </a:prstGeom>
          </p:spPr>
        </p:pic>
        <p:pic>
          <p:nvPicPr>
            <p:cNvPr id="83" name="Object 82"/>
            <p:cNvPicPr>
              <a:picLocks noChangeAspect="1"/>
            </p:cNvPicPr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15699953" y="2789067"/>
              <a:ext cx="364311" cy="401264"/>
            </a:xfrm>
            <a:prstGeom prst="rect">
              <a:avLst/>
            </a:prstGeom>
          </p:spPr>
        </p:pic>
        <p:pic>
          <p:nvPicPr>
            <p:cNvPr id="84" name="Object 83"/>
            <p:cNvPicPr>
              <a:picLocks noChangeAspect="1"/>
            </p:cNvPicPr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14908358" y="2789067"/>
              <a:ext cx="364302" cy="401264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4504829" y="7774782"/>
            <a:ext cx="13089778" cy="642841"/>
            <a:chOff x="4504829" y="7774782"/>
            <a:chExt cx="13089778" cy="642841"/>
          </a:xfrm>
        </p:grpSpPr>
        <p:pic>
          <p:nvPicPr>
            <p:cNvPr id="87" name="Object 86"/>
            <p:cNvPicPr>
              <a:picLocks noChangeAspect="1"/>
            </p:cNvPicPr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4470544" y="7740497"/>
              <a:ext cx="1567435" cy="727597"/>
            </a:xfrm>
            <a:prstGeom prst="rect">
              <a:avLst/>
            </a:prstGeom>
          </p:spPr>
        </p:pic>
        <p:grpSp>
          <p:nvGrpSpPr>
            <p:cNvPr id="1024" name="그룹 1024"/>
            <p:cNvGrpSpPr/>
            <p:nvPr/>
          </p:nvGrpSpPr>
          <p:grpSpPr>
            <a:xfrm>
              <a:off x="6079073" y="7878283"/>
              <a:ext cx="11515533" cy="435839"/>
              <a:chOff x="6079073" y="7878283"/>
              <a:chExt cx="11515533" cy="435839"/>
            </a:xfrm>
          </p:grpSpPr>
          <p:grpSp>
            <p:nvGrpSpPr>
              <p:cNvPr id="1025" name="그룹 1025"/>
              <p:cNvGrpSpPr/>
              <p:nvPr/>
            </p:nvGrpSpPr>
            <p:grpSpPr>
              <a:xfrm>
                <a:off x="6079073" y="7878283"/>
                <a:ext cx="11515533" cy="435839"/>
                <a:chOff x="6079073" y="7878283"/>
                <a:chExt cx="11515533" cy="435839"/>
              </a:xfrm>
            </p:grpSpPr>
            <p:pic>
              <p:nvPicPr>
                <p:cNvPr id="90" name="Object 89"/>
                <p:cNvPicPr>
                  <a:picLocks noChangeAspect="1"/>
                </p:cNvPicPr>
                <p:nvPr/>
              </p:nvPicPr>
              <p:blipFill>
                <a:blip r:embed="rId43" cstate="print"/>
                <a:stretch>
                  <a:fillRect/>
                </a:stretch>
              </p:blipFill>
              <p:spPr>
                <a:xfrm>
                  <a:off x="6079073" y="7878283"/>
                  <a:ext cx="11515533" cy="435839"/>
                </a:xfrm>
                <a:prstGeom prst="rect">
                  <a:avLst/>
                </a:prstGeom>
              </p:spPr>
            </p:pic>
          </p:grpSp>
          <p:grpSp>
            <p:nvGrpSpPr>
              <p:cNvPr id="1026" name="그룹 1026"/>
              <p:cNvGrpSpPr/>
              <p:nvPr/>
            </p:nvGrpSpPr>
            <p:grpSpPr>
              <a:xfrm>
                <a:off x="16320720" y="7878283"/>
                <a:ext cx="1273887" cy="435839"/>
                <a:chOff x="16320720" y="7878283"/>
                <a:chExt cx="1273887" cy="435839"/>
              </a:xfrm>
            </p:grpSpPr>
            <p:grpSp>
              <p:nvGrpSpPr>
                <p:cNvPr id="1027" name="그룹 1027"/>
                <p:cNvGrpSpPr/>
                <p:nvPr/>
              </p:nvGrpSpPr>
              <p:grpSpPr>
                <a:xfrm>
                  <a:off x="16320720" y="7878283"/>
                  <a:ext cx="1273887" cy="435839"/>
                  <a:chOff x="16320720" y="7878283"/>
                  <a:chExt cx="1273887" cy="435839"/>
                </a:xfrm>
              </p:grpSpPr>
              <p:pic>
                <p:nvPicPr>
                  <p:cNvPr id="94" name="Object 93"/>
                  <p:cNvPicPr>
                    <a:picLocks noChangeAspect="1"/>
                  </p:cNvPicPr>
                  <p:nvPr/>
                </p:nvPicPr>
                <p:blipFill>
                  <a:blip r:embed="rId44" cstate="print"/>
                  <a:stretch>
                    <a:fillRect/>
                  </a:stretch>
                </p:blipFill>
                <p:spPr>
                  <a:xfrm>
                    <a:off x="16320720" y="7878283"/>
                    <a:ext cx="1273887" cy="435839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96" name="Object 95"/>
                <p:cNvPicPr>
                  <a:picLocks noChangeAspect="1"/>
                </p:cNvPicPr>
                <p:nvPr/>
              </p:nvPicPr>
              <p:blipFill>
                <a:blip r:embed="rId45" cstate="print"/>
                <a:stretch>
                  <a:fillRect/>
                </a:stretch>
              </p:blipFill>
              <p:spPr>
                <a:xfrm>
                  <a:off x="16575959" y="7926048"/>
                  <a:ext cx="714901" cy="401263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28" name="그룹 1028"/>
          <p:cNvGrpSpPr/>
          <p:nvPr/>
        </p:nvGrpSpPr>
        <p:grpSpPr>
          <a:xfrm>
            <a:off x="657143" y="7270483"/>
            <a:ext cx="2586309" cy="2586309"/>
            <a:chOff x="657143" y="7270483"/>
            <a:chExt cx="2586309" cy="2586309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657143" y="7270483"/>
              <a:ext cx="2586309" cy="258630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5959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22858" y="516490"/>
            <a:ext cx="1336587" cy="73496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873812" y="440301"/>
            <a:ext cx="5662258" cy="108052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302242" y="1902314"/>
            <a:ext cx="13681231" cy="7695693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4112446" cy="10285714"/>
            <a:chOff x="0" y="0"/>
            <a:chExt cx="4112446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4112446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57143" y="3486476"/>
            <a:ext cx="2480952" cy="428078"/>
            <a:chOff x="657143" y="3486476"/>
            <a:chExt cx="2480952" cy="42807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7143" y="3486476"/>
              <a:ext cx="2480952" cy="42807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65717" y="2328945"/>
            <a:ext cx="2219334" cy="180227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740225" y="265061"/>
            <a:ext cx="9123911" cy="1071114"/>
            <a:chOff x="6740225" y="265061"/>
            <a:chExt cx="9123911" cy="1071114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6740225" y="265061"/>
              <a:ext cx="9123911" cy="1071114"/>
              <a:chOff x="6740225" y="265061"/>
              <a:chExt cx="9123911" cy="1071114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6740225" y="265061"/>
                <a:ext cx="9123911" cy="1071114"/>
              </a:xfrm>
              <a:prstGeom prst="rect">
                <a:avLst/>
              </a:prstGeom>
            </p:spPr>
          </p:pic>
        </p:grpSp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230475" y="476810"/>
              <a:ext cx="5980032" cy="657737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22858" y="516490"/>
            <a:ext cx="1336587" cy="73496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6514322" y="2416100"/>
            <a:ext cx="9575717" cy="3187384"/>
            <a:chOff x="6514322" y="2416100"/>
            <a:chExt cx="9575717" cy="318738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514322" y="2416100"/>
              <a:ext cx="9575717" cy="3187384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480037" y="1574191"/>
            <a:ext cx="7821044" cy="79984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7669008" y="6496443"/>
            <a:ext cx="7266345" cy="3455945"/>
            <a:chOff x="7669008" y="6496443"/>
            <a:chExt cx="7266345" cy="345594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669008" y="6496443"/>
              <a:ext cx="7266345" cy="345594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514322" y="5867609"/>
            <a:ext cx="6760668" cy="501943"/>
            <a:chOff x="6514322" y="5867609"/>
            <a:chExt cx="6760668" cy="501943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092886" y="5912872"/>
              <a:ext cx="5794796" cy="479987"/>
            </a:xfrm>
            <a:prstGeom prst="rect">
              <a:avLst/>
            </a:prstGeom>
          </p:spPr>
        </p:pic>
        <p:grpSp>
          <p:nvGrpSpPr>
            <p:cNvPr id="1008" name="그룹 1008"/>
            <p:cNvGrpSpPr/>
            <p:nvPr/>
          </p:nvGrpSpPr>
          <p:grpSpPr>
            <a:xfrm>
              <a:off x="6514322" y="5867609"/>
              <a:ext cx="517611" cy="501943"/>
              <a:chOff x="6514322" y="5867609"/>
              <a:chExt cx="517611" cy="501943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6514322" y="5867609"/>
                <a:ext cx="517611" cy="501943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4112446" cy="10285714"/>
            <a:chOff x="0" y="0"/>
            <a:chExt cx="4112446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4112446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57143" y="3486476"/>
            <a:ext cx="2480952" cy="428078"/>
            <a:chOff x="657143" y="3486476"/>
            <a:chExt cx="2480952" cy="42807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7143" y="3486476"/>
              <a:ext cx="2480952" cy="42807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65717" y="2328945"/>
            <a:ext cx="2219334" cy="180227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22858" y="516490"/>
            <a:ext cx="1336587" cy="73496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750087" y="265061"/>
            <a:ext cx="9123911" cy="1071114"/>
            <a:chOff x="6750087" y="265061"/>
            <a:chExt cx="9123911" cy="107111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750087" y="265061"/>
              <a:ext cx="9123911" cy="1071114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042495" y="476810"/>
            <a:ext cx="8418975" cy="65773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717034" y="2193265"/>
            <a:ext cx="13190018" cy="6832376"/>
            <a:chOff x="4717034" y="2193265"/>
            <a:chExt cx="13190018" cy="6832376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4717034" y="2193265"/>
              <a:ext cx="6319157" cy="6832376"/>
              <a:chOff x="4717034" y="2193265"/>
              <a:chExt cx="6319157" cy="6832376"/>
            </a:xfrm>
          </p:grpSpPr>
          <p:grpSp>
            <p:nvGrpSpPr>
              <p:cNvPr id="1006" name="그룹 1006"/>
              <p:cNvGrpSpPr/>
              <p:nvPr/>
            </p:nvGrpSpPr>
            <p:grpSpPr>
              <a:xfrm>
                <a:off x="4717034" y="2493804"/>
                <a:ext cx="6319157" cy="6531837"/>
                <a:chOff x="4717034" y="2493804"/>
                <a:chExt cx="6319157" cy="6531837"/>
              </a:xfrm>
            </p:grpSpPr>
            <p:pic>
              <p:nvPicPr>
                <p:cNvPr id="17" name="Object 16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4717034" y="2493804"/>
                  <a:ext cx="6319157" cy="6531837"/>
                </a:xfrm>
                <a:prstGeom prst="rect">
                  <a:avLst/>
                </a:prstGeom>
              </p:spPr>
            </p:pic>
          </p:grpSp>
          <p:grpSp>
            <p:nvGrpSpPr>
              <p:cNvPr id="1007" name="그룹 1007"/>
              <p:cNvGrpSpPr/>
              <p:nvPr/>
            </p:nvGrpSpPr>
            <p:grpSpPr>
              <a:xfrm>
                <a:off x="6796051" y="2193265"/>
                <a:ext cx="2161122" cy="601077"/>
                <a:chOff x="6796051" y="2193265"/>
                <a:chExt cx="2161122" cy="601077"/>
              </a:xfrm>
            </p:grpSpPr>
            <p:grpSp>
              <p:nvGrpSpPr>
                <p:cNvPr id="1008" name="그룹 1008"/>
                <p:cNvGrpSpPr/>
                <p:nvPr/>
              </p:nvGrpSpPr>
              <p:grpSpPr>
                <a:xfrm>
                  <a:off x="6796051" y="2193265"/>
                  <a:ext cx="2161122" cy="601077"/>
                  <a:chOff x="6796051" y="2193265"/>
                  <a:chExt cx="2161122" cy="601077"/>
                </a:xfrm>
              </p:grpSpPr>
              <p:pic>
                <p:nvPicPr>
                  <p:cNvPr id="21" name="Object 20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6796051" y="2193265"/>
                    <a:ext cx="2161122" cy="601077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23" name="Object 22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>
                  <a:off x="7074886" y="2275908"/>
                  <a:ext cx="1552148" cy="448358"/>
                </a:xfrm>
                <a:prstGeom prst="rect">
                  <a:avLst/>
                </a:prstGeom>
              </p:spPr>
            </p:pic>
          </p:grpSp>
          <p:grpSp>
            <p:nvGrpSpPr>
              <p:cNvPr id="1009" name="그룹 1009"/>
              <p:cNvGrpSpPr/>
              <p:nvPr/>
            </p:nvGrpSpPr>
            <p:grpSpPr>
              <a:xfrm>
                <a:off x="4978669" y="3414801"/>
                <a:ext cx="5700647" cy="5500190"/>
                <a:chOff x="4978669" y="3414801"/>
                <a:chExt cx="5700647" cy="5500190"/>
              </a:xfrm>
            </p:grpSpPr>
            <p:grpSp>
              <p:nvGrpSpPr>
                <p:cNvPr id="1010" name="그룹 1010"/>
                <p:cNvGrpSpPr/>
                <p:nvPr/>
              </p:nvGrpSpPr>
              <p:grpSpPr>
                <a:xfrm>
                  <a:off x="7350407" y="3414801"/>
                  <a:ext cx="1052410" cy="1052849"/>
                  <a:chOff x="7350407" y="3414801"/>
                  <a:chExt cx="1052410" cy="1052849"/>
                </a:xfrm>
              </p:grpSpPr>
              <p:pic>
                <p:nvPicPr>
                  <p:cNvPr id="27" name="Object 26"/>
                  <p:cNvPicPr>
                    <a:picLocks noChangeAspect="1"/>
                  </p:cNvPicPr>
                  <p:nvPr/>
                </p:nvPicPr>
                <p:blipFill>
                  <a:blip r:embed="rId11" cstate="print"/>
                  <a:stretch>
                    <a:fillRect/>
                  </a:stretch>
                </p:blipFill>
                <p:spPr>
                  <a:xfrm>
                    <a:off x="7350407" y="3414801"/>
                    <a:ext cx="1052410" cy="1052849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1" name="그룹 1011"/>
                <p:cNvGrpSpPr/>
                <p:nvPr/>
              </p:nvGrpSpPr>
              <p:grpSpPr>
                <a:xfrm>
                  <a:off x="7068379" y="7298525"/>
                  <a:ext cx="1616466" cy="1616466"/>
                  <a:chOff x="7068379" y="7298525"/>
                  <a:chExt cx="1616466" cy="1616466"/>
                </a:xfrm>
              </p:grpSpPr>
              <p:pic>
                <p:nvPicPr>
                  <p:cNvPr id="30" name="Object 29"/>
                  <p:cNvPicPr>
                    <a:picLocks noChangeAspect="1"/>
                  </p:cNvPicPr>
                  <p:nvPr/>
                </p:nvPicPr>
                <p:blipFill>
                  <a:blip r:embed="rId12" cstate="print"/>
                  <a:stretch>
                    <a:fillRect/>
                  </a:stretch>
                </p:blipFill>
                <p:spPr>
                  <a:xfrm>
                    <a:off x="7068379" y="7298525"/>
                    <a:ext cx="1616466" cy="1616466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2" name="그룹 1012"/>
                <p:cNvGrpSpPr/>
                <p:nvPr/>
              </p:nvGrpSpPr>
              <p:grpSpPr>
                <a:xfrm>
                  <a:off x="8969236" y="4914102"/>
                  <a:ext cx="1710080" cy="2072194"/>
                  <a:chOff x="8969236" y="4914102"/>
                  <a:chExt cx="1710080" cy="2072194"/>
                </a:xfrm>
              </p:grpSpPr>
              <p:pic>
                <p:nvPicPr>
                  <p:cNvPr id="33" name="Object 32"/>
                  <p:cNvPicPr>
                    <a:picLocks noChangeAspect="1"/>
                  </p:cNvPicPr>
                  <p:nvPr/>
                </p:nvPicPr>
                <p:blipFill>
                  <a:blip r:embed="rId13" cstate="print"/>
                  <a:stretch>
                    <a:fillRect/>
                  </a:stretch>
                </p:blipFill>
                <p:spPr>
                  <a:xfrm>
                    <a:off x="8969236" y="4914102"/>
                    <a:ext cx="1710080" cy="207219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3" name="그룹 1013"/>
                <p:cNvGrpSpPr/>
                <p:nvPr/>
              </p:nvGrpSpPr>
              <p:grpSpPr>
                <a:xfrm>
                  <a:off x="4978669" y="4914102"/>
                  <a:ext cx="1945706" cy="2072194"/>
                  <a:chOff x="4978669" y="4914102"/>
                  <a:chExt cx="1945706" cy="2072194"/>
                </a:xfrm>
              </p:grpSpPr>
              <p:pic>
                <p:nvPicPr>
                  <p:cNvPr id="36" name="Object 35"/>
                  <p:cNvPicPr>
                    <a:picLocks noChangeAspect="1"/>
                  </p:cNvPicPr>
                  <p:nvPr/>
                </p:nvPicPr>
                <p:blipFill>
                  <a:blip r:embed="rId14" cstate="print"/>
                  <a:stretch>
                    <a:fillRect/>
                  </a:stretch>
                </p:blipFill>
                <p:spPr>
                  <a:xfrm>
                    <a:off x="4978669" y="4914102"/>
                    <a:ext cx="1945706" cy="207219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4" name="그룹 1014"/>
                <p:cNvGrpSpPr/>
                <p:nvPr/>
              </p:nvGrpSpPr>
              <p:grpSpPr>
                <a:xfrm>
                  <a:off x="7168173" y="5912103"/>
                  <a:ext cx="1435926" cy="222904"/>
                  <a:chOff x="7168173" y="5912103"/>
                  <a:chExt cx="1435926" cy="222904"/>
                </a:xfrm>
              </p:grpSpPr>
              <p:pic>
                <p:nvPicPr>
                  <p:cNvPr id="39" name="Object 38"/>
                  <p:cNvPicPr>
                    <a:picLocks noChangeAspect="1"/>
                  </p:cNvPicPr>
                  <p:nvPr/>
                </p:nvPicPr>
                <p:blipFill>
                  <a:blip r:embed="rId15" cstate="print"/>
                  <a:stretch>
                    <a:fillRect/>
                  </a:stretch>
                </p:blipFill>
                <p:spPr>
                  <a:xfrm>
                    <a:off x="7168173" y="5912103"/>
                    <a:ext cx="1435926" cy="22290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5" name="그룹 1015"/>
                <p:cNvGrpSpPr/>
                <p:nvPr/>
              </p:nvGrpSpPr>
              <p:grpSpPr>
                <a:xfrm>
                  <a:off x="6188210" y="4490297"/>
                  <a:ext cx="1170855" cy="140503"/>
                  <a:chOff x="6188210" y="4490297"/>
                  <a:chExt cx="1170855" cy="140503"/>
                </a:xfrm>
              </p:grpSpPr>
              <p:pic>
                <p:nvPicPr>
                  <p:cNvPr id="42" name="Object 41"/>
                  <p:cNvPicPr>
                    <a:picLocks noChangeAspect="1"/>
                  </p:cNvPicPr>
                  <p:nvPr/>
                </p:nvPicPr>
                <p:blipFill>
                  <a:blip r:embed="rId16" cstate="print"/>
                  <a:stretch>
                    <a:fillRect/>
                  </a:stretch>
                </p:blipFill>
                <p:spPr>
                  <a:xfrm rot="-1800000">
                    <a:off x="6188210" y="4490297"/>
                    <a:ext cx="1170855" cy="140503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6" name="그룹 1016"/>
                <p:cNvGrpSpPr/>
                <p:nvPr/>
              </p:nvGrpSpPr>
              <p:grpSpPr>
                <a:xfrm>
                  <a:off x="6188210" y="7269598"/>
                  <a:ext cx="1170855" cy="140503"/>
                  <a:chOff x="6188210" y="7269598"/>
                  <a:chExt cx="1170855" cy="140503"/>
                </a:xfrm>
              </p:grpSpPr>
              <p:pic>
                <p:nvPicPr>
                  <p:cNvPr id="45" name="Object 44"/>
                  <p:cNvPicPr>
                    <a:picLocks noChangeAspect="1"/>
                  </p:cNvPicPr>
                  <p:nvPr/>
                </p:nvPicPr>
                <p:blipFill>
                  <a:blip r:embed="rId17" cstate="print"/>
                  <a:stretch>
                    <a:fillRect/>
                  </a:stretch>
                </p:blipFill>
                <p:spPr>
                  <a:xfrm rot="1800000">
                    <a:off x="6188210" y="7269598"/>
                    <a:ext cx="1170855" cy="140503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7" name="그룹 1017"/>
                <p:cNvGrpSpPr/>
                <p:nvPr/>
              </p:nvGrpSpPr>
              <p:grpSpPr>
                <a:xfrm>
                  <a:off x="8491499" y="4490297"/>
                  <a:ext cx="1170855" cy="140503"/>
                  <a:chOff x="8491499" y="4490297"/>
                  <a:chExt cx="1170855" cy="140503"/>
                </a:xfrm>
              </p:grpSpPr>
              <p:pic>
                <p:nvPicPr>
                  <p:cNvPr id="48" name="Object 47"/>
                  <p:cNvPicPr>
                    <a:picLocks noChangeAspect="1"/>
                  </p:cNvPicPr>
                  <p:nvPr/>
                </p:nvPicPr>
                <p:blipFill>
                  <a:blip r:embed="rId18" cstate="print"/>
                  <a:stretch>
                    <a:fillRect/>
                  </a:stretch>
                </p:blipFill>
                <p:spPr>
                  <a:xfrm rot="12600000">
                    <a:off x="8491499" y="4490297"/>
                    <a:ext cx="1170855" cy="140503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8" name="그룹 1018"/>
                <p:cNvGrpSpPr/>
                <p:nvPr/>
              </p:nvGrpSpPr>
              <p:grpSpPr>
                <a:xfrm>
                  <a:off x="8491499" y="7269598"/>
                  <a:ext cx="1170855" cy="140503"/>
                  <a:chOff x="8491499" y="7269598"/>
                  <a:chExt cx="1170855" cy="140503"/>
                </a:xfrm>
              </p:grpSpPr>
              <p:pic>
                <p:nvPicPr>
                  <p:cNvPr id="51" name="Object 50"/>
                  <p:cNvPicPr>
                    <a:picLocks noChangeAspect="1"/>
                  </p:cNvPicPr>
                  <p:nvPr/>
                </p:nvPicPr>
                <p:blipFill>
                  <a:blip r:embed="rId19" cstate="print"/>
                  <a:stretch>
                    <a:fillRect/>
                  </a:stretch>
                </p:blipFill>
                <p:spPr>
                  <a:xfrm rot="-1800000">
                    <a:off x="8491499" y="7269598"/>
                    <a:ext cx="1170855" cy="140503"/>
                  </a:xfrm>
                  <a:prstGeom prst="rect">
                    <a:avLst/>
                  </a:prstGeom>
                </p:spPr>
              </p:pic>
            </p:grpSp>
          </p:grpSp>
          <p:pic>
            <p:nvPicPr>
              <p:cNvPr id="54" name="Object 5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6881926" y="2959418"/>
                <a:ext cx="1758093" cy="373331"/>
              </a:xfrm>
              <a:prstGeom prst="rect">
                <a:avLst/>
              </a:prstGeom>
            </p:spPr>
          </p:pic>
          <p:pic>
            <p:nvPicPr>
              <p:cNvPr id="55" name="Object 54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6881924" y="5181267"/>
                <a:ext cx="1873074" cy="622112"/>
              </a:xfrm>
              <a:prstGeom prst="rect">
                <a:avLst/>
              </a:prstGeom>
            </p:spPr>
          </p:pic>
          <p:pic>
            <p:nvPicPr>
              <p:cNvPr id="56" name="Object 55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4952003" y="7425924"/>
                <a:ext cx="1704283" cy="351102"/>
              </a:xfrm>
              <a:prstGeom prst="rect">
                <a:avLst/>
              </a:prstGeom>
            </p:spPr>
          </p:pic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8930505" y="7425924"/>
                <a:ext cx="1897064" cy="606654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1587895" y="2193265"/>
              <a:ext cx="6319157" cy="6832376"/>
              <a:chOff x="11587895" y="2193265"/>
              <a:chExt cx="6319157" cy="6832376"/>
            </a:xfrm>
          </p:grpSpPr>
          <p:grpSp>
            <p:nvGrpSpPr>
              <p:cNvPr id="1020" name="그룹 1020"/>
              <p:cNvGrpSpPr/>
              <p:nvPr/>
            </p:nvGrpSpPr>
            <p:grpSpPr>
              <a:xfrm>
                <a:off x="11587895" y="2193265"/>
                <a:ext cx="6319157" cy="6832376"/>
                <a:chOff x="11587895" y="2193265"/>
                <a:chExt cx="6319157" cy="6832376"/>
              </a:xfrm>
            </p:grpSpPr>
            <p:grpSp>
              <p:nvGrpSpPr>
                <p:cNvPr id="1021" name="그룹 1021"/>
                <p:cNvGrpSpPr/>
                <p:nvPr/>
              </p:nvGrpSpPr>
              <p:grpSpPr>
                <a:xfrm>
                  <a:off x="11587895" y="2493804"/>
                  <a:ext cx="6319157" cy="6531837"/>
                  <a:chOff x="11587895" y="2493804"/>
                  <a:chExt cx="6319157" cy="6531837"/>
                </a:xfrm>
              </p:grpSpPr>
              <p:pic>
                <p:nvPicPr>
                  <p:cNvPr id="62" name="Object 61"/>
                  <p:cNvPicPr>
                    <a:picLocks noChangeAspect="1"/>
                  </p:cNvPicPr>
                  <p:nvPr/>
                </p:nvPicPr>
                <p:blipFill>
                  <a:blip r:embed="rId24" cstate="print"/>
                  <a:stretch>
                    <a:fillRect/>
                  </a:stretch>
                </p:blipFill>
                <p:spPr>
                  <a:xfrm>
                    <a:off x="11587895" y="2493804"/>
                    <a:ext cx="6319157" cy="6531837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22" name="그룹 1022"/>
                <p:cNvGrpSpPr/>
                <p:nvPr/>
              </p:nvGrpSpPr>
              <p:grpSpPr>
                <a:xfrm>
                  <a:off x="13666912" y="2193265"/>
                  <a:ext cx="2161122" cy="601077"/>
                  <a:chOff x="13666912" y="2193265"/>
                  <a:chExt cx="2161122" cy="601077"/>
                </a:xfrm>
              </p:grpSpPr>
              <p:grpSp>
                <p:nvGrpSpPr>
                  <p:cNvPr id="1023" name="그룹 1023"/>
                  <p:cNvGrpSpPr/>
                  <p:nvPr/>
                </p:nvGrpSpPr>
                <p:grpSpPr>
                  <a:xfrm>
                    <a:off x="13666912" y="2193265"/>
                    <a:ext cx="2161122" cy="601077"/>
                    <a:chOff x="13666912" y="2193265"/>
                    <a:chExt cx="2161122" cy="601077"/>
                  </a:xfrm>
                </p:grpSpPr>
                <p:pic>
                  <p:nvPicPr>
                    <p:cNvPr id="66" name="Object 65"/>
                    <p:cNvPicPr>
                      <a:picLocks noChangeAspect="1"/>
                    </p:cNvPicPr>
                    <p:nvPr/>
                  </p:nvPicPr>
                  <p:blipFill>
                    <a:blip r:embed="rId25" cstate="print"/>
                    <a:stretch>
                      <a:fillRect/>
                    </a:stretch>
                  </p:blipFill>
                  <p:spPr>
                    <a:xfrm>
                      <a:off x="13666912" y="2193265"/>
                      <a:ext cx="2161122" cy="601077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68" name="Object 67"/>
                  <p:cNvPicPr>
                    <a:picLocks noChangeAspect="1"/>
                  </p:cNvPicPr>
                  <p:nvPr/>
                </p:nvPicPr>
                <p:blipFill>
                  <a:blip r:embed="rId26" cstate="print"/>
                  <a:stretch>
                    <a:fillRect/>
                  </a:stretch>
                </p:blipFill>
                <p:spPr>
                  <a:xfrm>
                    <a:off x="13730951" y="2275908"/>
                    <a:ext cx="2050596" cy="448358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24" name="그룹 1024"/>
              <p:cNvGrpSpPr/>
              <p:nvPr/>
            </p:nvGrpSpPr>
            <p:grpSpPr>
              <a:xfrm>
                <a:off x="15786753" y="4001119"/>
                <a:ext cx="1052410" cy="1052849"/>
                <a:chOff x="15786753" y="4001119"/>
                <a:chExt cx="1052410" cy="1052849"/>
              </a:xfrm>
            </p:grpSpPr>
            <p:pic>
              <p:nvPicPr>
                <p:cNvPr id="72" name="Object 71"/>
                <p:cNvPicPr>
                  <a:picLocks noChangeAspect="1"/>
                </p:cNvPicPr>
                <p:nvPr/>
              </p:nvPicPr>
              <p:blipFill>
                <a:blip r:embed="rId27" cstate="print"/>
                <a:stretch>
                  <a:fillRect/>
                </a:stretch>
              </p:blipFill>
              <p:spPr>
                <a:xfrm>
                  <a:off x="15786753" y="4001119"/>
                  <a:ext cx="1052410" cy="1052849"/>
                </a:xfrm>
                <a:prstGeom prst="rect">
                  <a:avLst/>
                </a:prstGeom>
              </p:spPr>
            </p:pic>
          </p:grpSp>
          <p:grpSp>
            <p:nvGrpSpPr>
              <p:cNvPr id="1025" name="그룹 1025"/>
              <p:cNvGrpSpPr/>
              <p:nvPr/>
            </p:nvGrpSpPr>
            <p:grpSpPr>
              <a:xfrm>
                <a:off x="15504725" y="6808518"/>
                <a:ext cx="1616466" cy="1616466"/>
                <a:chOff x="15504725" y="6808518"/>
                <a:chExt cx="1616466" cy="1616466"/>
              </a:xfrm>
            </p:grpSpPr>
            <p:pic>
              <p:nvPicPr>
                <p:cNvPr id="75" name="Object 74"/>
                <p:cNvPicPr>
                  <a:picLocks noChangeAspect="1"/>
                </p:cNvPicPr>
                <p:nvPr/>
              </p:nvPicPr>
              <p:blipFill>
                <a:blip r:embed="rId28" cstate="print"/>
                <a:stretch>
                  <a:fillRect/>
                </a:stretch>
              </p:blipFill>
              <p:spPr>
                <a:xfrm>
                  <a:off x="15504725" y="6808518"/>
                  <a:ext cx="1616466" cy="1616466"/>
                </a:xfrm>
                <a:prstGeom prst="rect">
                  <a:avLst/>
                </a:prstGeom>
              </p:spPr>
            </p:pic>
          </p:grpSp>
          <p:grpSp>
            <p:nvGrpSpPr>
              <p:cNvPr id="1026" name="그룹 1026"/>
              <p:cNvGrpSpPr/>
              <p:nvPr/>
            </p:nvGrpSpPr>
            <p:grpSpPr>
              <a:xfrm>
                <a:off x="12162659" y="4037822"/>
                <a:ext cx="1616794" cy="1721900"/>
                <a:chOff x="12162659" y="4037822"/>
                <a:chExt cx="1616794" cy="1721900"/>
              </a:xfrm>
            </p:grpSpPr>
            <p:pic>
              <p:nvPicPr>
                <p:cNvPr id="78" name="Object 77"/>
                <p:cNvPicPr>
                  <a:picLocks noChangeAspect="1"/>
                </p:cNvPicPr>
                <p:nvPr/>
              </p:nvPicPr>
              <p:blipFill>
                <a:blip r:embed="rId29" cstate="print"/>
                <a:stretch>
                  <a:fillRect/>
                </a:stretch>
              </p:blipFill>
              <p:spPr>
                <a:xfrm>
                  <a:off x="12162659" y="4037822"/>
                  <a:ext cx="1616794" cy="1721900"/>
                </a:xfrm>
                <a:prstGeom prst="rect">
                  <a:avLst/>
                </a:prstGeom>
              </p:spPr>
            </p:pic>
          </p:grpSp>
          <p:grpSp>
            <p:nvGrpSpPr>
              <p:cNvPr id="1027" name="그룹 1027"/>
              <p:cNvGrpSpPr/>
              <p:nvPr/>
            </p:nvGrpSpPr>
            <p:grpSpPr>
              <a:xfrm>
                <a:off x="15594995" y="5819791"/>
                <a:ext cx="1435926" cy="222904"/>
                <a:chOff x="15594995" y="5819791"/>
                <a:chExt cx="1435926" cy="222904"/>
              </a:xfrm>
            </p:grpSpPr>
            <p:pic>
              <p:nvPicPr>
                <p:cNvPr id="81" name="Object 80"/>
                <p:cNvPicPr>
                  <a:picLocks noChangeAspect="1"/>
                </p:cNvPicPr>
                <p:nvPr/>
              </p:nvPicPr>
              <p:blipFill>
                <a:blip r:embed="rId30" cstate="print"/>
                <a:stretch>
                  <a:fillRect/>
                </a:stretch>
              </p:blipFill>
              <p:spPr>
                <a:xfrm rot="5400000">
                  <a:off x="15594995" y="5819791"/>
                  <a:ext cx="1435926" cy="222904"/>
                </a:xfrm>
                <a:prstGeom prst="rect">
                  <a:avLst/>
                </a:prstGeom>
              </p:spPr>
            </p:pic>
          </p:grpSp>
          <p:grpSp>
            <p:nvGrpSpPr>
              <p:cNvPr id="1028" name="그룹 1028"/>
              <p:cNvGrpSpPr/>
              <p:nvPr/>
            </p:nvGrpSpPr>
            <p:grpSpPr>
              <a:xfrm>
                <a:off x="14038771" y="4406909"/>
                <a:ext cx="1417405" cy="174768"/>
                <a:chOff x="14038771" y="4406909"/>
                <a:chExt cx="1417405" cy="174768"/>
              </a:xfrm>
            </p:grpSpPr>
            <p:pic>
              <p:nvPicPr>
                <p:cNvPr id="84" name="Object 83"/>
                <p:cNvPicPr>
                  <a:picLocks noChangeAspect="1"/>
                </p:cNvPicPr>
                <p:nvPr/>
              </p:nvPicPr>
              <p:blipFill>
                <a:blip r:embed="rId31" cstate="print"/>
                <a:stretch>
                  <a:fillRect/>
                </a:stretch>
              </p:blipFill>
              <p:spPr>
                <a:xfrm>
                  <a:off x="14038771" y="4406909"/>
                  <a:ext cx="1417405" cy="174768"/>
                </a:xfrm>
                <a:prstGeom prst="rect">
                  <a:avLst/>
                </a:prstGeom>
              </p:spPr>
            </p:pic>
          </p:grpSp>
          <p:grpSp>
            <p:nvGrpSpPr>
              <p:cNvPr id="1029" name="그룹 1029"/>
              <p:cNvGrpSpPr/>
              <p:nvPr/>
            </p:nvGrpSpPr>
            <p:grpSpPr>
              <a:xfrm>
                <a:off x="13641560" y="6442460"/>
                <a:ext cx="1562000" cy="187440"/>
                <a:chOff x="13641560" y="6442460"/>
                <a:chExt cx="1562000" cy="187440"/>
              </a:xfrm>
            </p:grpSpPr>
            <p:pic>
              <p:nvPicPr>
                <p:cNvPr id="87" name="Object 86"/>
                <p:cNvPicPr>
                  <a:picLocks noChangeAspect="1"/>
                </p:cNvPicPr>
                <p:nvPr/>
              </p:nvPicPr>
              <p:blipFill>
                <a:blip r:embed="rId32" cstate="print"/>
                <a:stretch>
                  <a:fillRect/>
                </a:stretch>
              </p:blipFill>
              <p:spPr>
                <a:xfrm rot="13320000">
                  <a:off x="13641560" y="6442460"/>
                  <a:ext cx="1562000" cy="187440"/>
                </a:xfrm>
                <a:prstGeom prst="rect">
                  <a:avLst/>
                </a:prstGeom>
              </p:spPr>
            </p:pic>
          </p:grpSp>
          <p:pic>
            <p:nvPicPr>
              <p:cNvPr id="89" name="Object 88"/>
              <p:cNvPicPr>
                <a:picLocks noChangeAspect="1"/>
              </p:cNvPicPr>
              <p:nvPr/>
            </p:nvPicPr>
            <p:blipFill>
              <a:blip r:embed="rId33" cstate="print"/>
              <a:stretch>
                <a:fillRect/>
              </a:stretch>
            </p:blipFill>
            <p:spPr>
              <a:xfrm>
                <a:off x="15318286" y="3483372"/>
                <a:ext cx="1622350" cy="351102"/>
              </a:xfrm>
              <a:prstGeom prst="rect">
                <a:avLst/>
              </a:prstGeom>
            </p:spPr>
          </p:pic>
          <p:pic>
            <p:nvPicPr>
              <p:cNvPr id="90" name="Object 89"/>
              <p:cNvPicPr>
                <a:picLocks noChangeAspect="1"/>
              </p:cNvPicPr>
              <p:nvPr/>
            </p:nvPicPr>
            <p:blipFill>
              <a:blip r:embed="rId34" cstate="print"/>
              <a:stretch>
                <a:fillRect/>
              </a:stretch>
            </p:blipFill>
            <p:spPr>
              <a:xfrm>
                <a:off x="16316981" y="5733056"/>
                <a:ext cx="1380959" cy="351102"/>
              </a:xfrm>
              <a:prstGeom prst="rect">
                <a:avLst/>
              </a:prstGeom>
            </p:spPr>
          </p:pic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35" cstate="print"/>
              <a:stretch>
                <a:fillRect/>
              </a:stretch>
            </p:blipFill>
            <p:spPr>
              <a:xfrm>
                <a:off x="12409017" y="6622540"/>
                <a:ext cx="1813597" cy="606654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4112446" cy="10285714"/>
            <a:chOff x="0" y="0"/>
            <a:chExt cx="4112446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4112446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57143" y="3496000"/>
            <a:ext cx="2914286" cy="428078"/>
            <a:chOff x="657143" y="3496000"/>
            <a:chExt cx="2914286" cy="42807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7143" y="3496000"/>
              <a:ext cx="2914286" cy="42807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65717" y="2328945"/>
            <a:ext cx="2711703" cy="181054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22858" y="516490"/>
            <a:ext cx="999974" cy="67793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233655" y="6127028"/>
            <a:ext cx="10773964" cy="1264824"/>
            <a:chOff x="6233655" y="6127028"/>
            <a:chExt cx="10773964" cy="1264824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6233655" y="6127028"/>
              <a:ext cx="10773964" cy="1264824"/>
              <a:chOff x="6233655" y="6127028"/>
              <a:chExt cx="10773964" cy="1264824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6233655" y="6127028"/>
                <a:ext cx="10773964" cy="1264824"/>
              </a:xfrm>
              <a:prstGeom prst="rect">
                <a:avLst/>
              </a:prstGeom>
            </p:spPr>
          </p:pic>
        </p:grpSp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478421" y="6168963"/>
              <a:ext cx="9191383" cy="123177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233655" y="3245851"/>
            <a:ext cx="10773964" cy="1264824"/>
            <a:chOff x="6233655" y="3245851"/>
            <a:chExt cx="10773964" cy="1264824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6233655" y="3245851"/>
              <a:ext cx="10773964" cy="1264824"/>
              <a:chOff x="6233655" y="3245851"/>
              <a:chExt cx="10773964" cy="1264824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6233655" y="3245851"/>
                <a:ext cx="10773964" cy="1264824"/>
              </a:xfrm>
              <a:prstGeom prst="rect">
                <a:avLst/>
              </a:prstGeom>
            </p:spPr>
          </p:pic>
        </p:grpSp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478421" y="3554459"/>
              <a:ext cx="7340002" cy="67826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616266" y="3072977"/>
            <a:ext cx="1610574" cy="1610574"/>
            <a:chOff x="5616266" y="3072977"/>
            <a:chExt cx="1610574" cy="1610574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5616266" y="3072977"/>
              <a:ext cx="1610574" cy="1610574"/>
              <a:chOff x="5616266" y="3072977"/>
              <a:chExt cx="1610574" cy="1610574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5616266" y="3072977"/>
                <a:ext cx="1610574" cy="1610574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5673499" y="3161854"/>
              <a:ext cx="1496108" cy="1432818"/>
              <a:chOff x="5673499" y="3161854"/>
              <a:chExt cx="1496108" cy="1432818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5673499" y="3161854"/>
                <a:ext cx="1496108" cy="1432818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5607801" y="5954153"/>
            <a:ext cx="1610574" cy="1610574"/>
            <a:chOff x="5607801" y="5954153"/>
            <a:chExt cx="1610574" cy="1610574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5607801" y="5954153"/>
              <a:ext cx="1610574" cy="1610574"/>
              <a:chOff x="5607801" y="5954153"/>
              <a:chExt cx="1610574" cy="1610574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5607801" y="5954153"/>
                <a:ext cx="1610574" cy="1610574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74373" y="6182392"/>
              <a:ext cx="1319047" cy="1100848"/>
              <a:chOff x="5874373" y="6182392"/>
              <a:chExt cx="1319047" cy="1100848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5874373" y="6182392"/>
                <a:ext cx="1319047" cy="1100848"/>
              </a:xfrm>
              <a:prstGeom prst="rect">
                <a:avLst/>
              </a:prstGeom>
            </p:spPr>
          </p:pic>
        </p:grpSp>
      </p:grpSp>
      <p:grpSp>
        <p:nvGrpSpPr>
          <p:cNvPr id="1013" name="그룹 1013"/>
          <p:cNvGrpSpPr/>
          <p:nvPr/>
        </p:nvGrpSpPr>
        <p:grpSpPr>
          <a:xfrm>
            <a:off x="2514521" y="2056971"/>
            <a:ext cx="1056908" cy="726801"/>
            <a:chOff x="2514521" y="2056971"/>
            <a:chExt cx="1056908" cy="726801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514521" y="2056971"/>
              <a:ext cx="1056908" cy="72680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377430" y="3933192"/>
            <a:ext cx="1819758" cy="87514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377430" y="6116849"/>
            <a:ext cx="1633843" cy="875148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377430" y="5025020"/>
            <a:ext cx="1819758" cy="875148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377430" y="7208677"/>
            <a:ext cx="1218186" cy="87514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377430" y="8300506"/>
            <a:ext cx="955491" cy="87514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0" y="-133333"/>
            <a:ext cx="7206197" cy="10514286"/>
            <a:chOff x="0" y="-133333"/>
            <a:chExt cx="7206197" cy="1051428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-133333"/>
              <a:ext cx="7206197" cy="10514286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28553" y="1446094"/>
            <a:ext cx="5390310" cy="1524872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4112446" cy="10285714"/>
            <a:chOff x="0" y="0"/>
            <a:chExt cx="4112446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4112446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57143" y="3496000"/>
            <a:ext cx="2914286" cy="428078"/>
            <a:chOff x="657143" y="3496000"/>
            <a:chExt cx="2914286" cy="42807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7143" y="3496000"/>
              <a:ext cx="2914286" cy="42807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65717" y="2328945"/>
            <a:ext cx="2701951" cy="182273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22858" y="516490"/>
            <a:ext cx="999974" cy="67793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958582" y="1517335"/>
            <a:ext cx="10021838" cy="483549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4538037" y="5289597"/>
            <a:ext cx="4411242" cy="5842704"/>
            <a:chOff x="14538037" y="5289597"/>
            <a:chExt cx="4411242" cy="584270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240000">
              <a:off x="14538037" y="5289597"/>
              <a:ext cx="4411242" cy="584270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321223" y="6168832"/>
            <a:ext cx="1182285" cy="877152"/>
            <a:chOff x="15321223" y="6168832"/>
            <a:chExt cx="1182285" cy="87715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321223" y="6168832"/>
              <a:ext cx="1182285" cy="87715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967777"/>
            <a:chOff x="0" y="0"/>
            <a:chExt cx="18285714" cy="196777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96777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22858" y="516490"/>
            <a:ext cx="758837" cy="68136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050621" y="630778"/>
            <a:ext cx="4558106" cy="108523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26261" y="2203839"/>
            <a:ext cx="9789316" cy="7791246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967777"/>
            <a:chOff x="0" y="0"/>
            <a:chExt cx="18285714" cy="196777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96777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22858" y="516490"/>
            <a:ext cx="758837" cy="68136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050621" y="630778"/>
            <a:ext cx="4536773" cy="108523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493392" y="3253021"/>
            <a:ext cx="15298930" cy="4585011"/>
            <a:chOff x="1493392" y="3253021"/>
            <a:chExt cx="15298930" cy="4585011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2872668" y="3253021"/>
              <a:ext cx="3919654" cy="4585011"/>
              <a:chOff x="12872668" y="3253021"/>
              <a:chExt cx="3919654" cy="4585011"/>
            </a:xfrm>
          </p:grpSpPr>
          <p:grpSp>
            <p:nvGrpSpPr>
              <p:cNvPr id="1004" name="그룹 1004"/>
              <p:cNvGrpSpPr/>
              <p:nvPr/>
            </p:nvGrpSpPr>
            <p:grpSpPr>
              <a:xfrm>
                <a:off x="14019547" y="3253021"/>
                <a:ext cx="1625896" cy="1625896"/>
                <a:chOff x="14019547" y="3253021"/>
                <a:chExt cx="1625896" cy="1625896"/>
              </a:xfrm>
            </p:grpSpPr>
            <p:pic>
              <p:nvPicPr>
                <p:cNvPr id="10" name="Object 9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14019547" y="3253021"/>
                  <a:ext cx="1625896" cy="1625896"/>
                </a:xfrm>
                <a:prstGeom prst="rect">
                  <a:avLst/>
                </a:prstGeom>
              </p:spPr>
            </p:pic>
          </p:grpSp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2839574" y="6405049"/>
                <a:ext cx="3066002" cy="1462658"/>
              </a:xfrm>
              <a:prstGeom prst="rect">
                <a:avLst/>
              </a:prstGeom>
            </p:spPr>
          </p:pic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3144468" y="5366969"/>
                <a:ext cx="2190678" cy="497599"/>
              </a:xfrm>
              <a:prstGeom prst="rect">
                <a:avLst/>
              </a:prstGeom>
            </p:spPr>
          </p:pic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3155796" y="5920172"/>
                <a:ext cx="2533503" cy="364994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5286484" y="3253021"/>
              <a:ext cx="3919654" cy="4529854"/>
              <a:chOff x="5286484" y="3253021"/>
              <a:chExt cx="3919654" cy="4529854"/>
            </a:xfrm>
          </p:grpSpPr>
          <p:grpSp>
            <p:nvGrpSpPr>
              <p:cNvPr id="1006" name="그룹 1006"/>
              <p:cNvGrpSpPr/>
              <p:nvPr/>
            </p:nvGrpSpPr>
            <p:grpSpPr>
              <a:xfrm>
                <a:off x="6433363" y="3253021"/>
                <a:ext cx="1625896" cy="1625896"/>
                <a:chOff x="6433363" y="3253021"/>
                <a:chExt cx="1625896" cy="1625896"/>
              </a:xfrm>
            </p:grpSpPr>
            <p:pic>
              <p:nvPicPr>
                <p:cNvPr id="18" name="Object 17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6433363" y="3253021"/>
                  <a:ext cx="1625896" cy="1625896"/>
                </a:xfrm>
                <a:prstGeom prst="rect">
                  <a:avLst/>
                </a:prstGeom>
              </p:spPr>
            </p:pic>
          </p:grpSp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5253390" y="6405049"/>
                <a:ext cx="3193705" cy="1419415"/>
              </a:xfrm>
              <a:prstGeom prst="rect">
                <a:avLst/>
              </a:prstGeom>
            </p:spPr>
          </p:pic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5558284" y="5366969"/>
                <a:ext cx="2189284" cy="498993"/>
              </a:xfrm>
              <a:prstGeom prst="rect">
                <a:avLst/>
              </a:prstGeom>
            </p:spPr>
          </p:pic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5569612" y="5920172"/>
                <a:ext cx="2151291" cy="362759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9079576" y="3253021"/>
              <a:ext cx="3919654" cy="4585011"/>
              <a:chOff x="9079576" y="3253021"/>
              <a:chExt cx="3919654" cy="4585011"/>
            </a:xfrm>
          </p:grpSpPr>
          <p:grpSp>
            <p:nvGrpSpPr>
              <p:cNvPr id="1008" name="그룹 1008"/>
              <p:cNvGrpSpPr/>
              <p:nvPr/>
            </p:nvGrpSpPr>
            <p:grpSpPr>
              <a:xfrm>
                <a:off x="10226455" y="3253021"/>
                <a:ext cx="1625896" cy="1625896"/>
                <a:chOff x="10226455" y="3253021"/>
                <a:chExt cx="1625896" cy="1625896"/>
              </a:xfrm>
            </p:grpSpPr>
            <p:pic>
              <p:nvPicPr>
                <p:cNvPr id="26" name="Object 25"/>
                <p:cNvPicPr>
                  <a:picLocks noChangeAspect="1"/>
                </p:cNvPicPr>
                <p:nvPr/>
              </p:nvPicPr>
              <p:blipFill>
                <a:blip r:embed="rId13" cstate="print"/>
                <a:stretch>
                  <a:fillRect/>
                </a:stretch>
              </p:blipFill>
              <p:spPr>
                <a:xfrm>
                  <a:off x="10226455" y="3253021"/>
                  <a:ext cx="1625896" cy="1625896"/>
                </a:xfrm>
                <a:prstGeom prst="rect">
                  <a:avLst/>
                </a:prstGeom>
              </p:spPr>
            </p:pic>
          </p:grpSp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9046482" y="6405049"/>
                <a:ext cx="3379312" cy="1423166"/>
              </a:xfrm>
              <a:prstGeom prst="rect">
                <a:avLst/>
              </a:prstGeom>
            </p:spPr>
          </p:pic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351376" y="5366969"/>
                <a:ext cx="2217737" cy="485156"/>
              </a:xfrm>
              <a:prstGeom prst="rect">
                <a:avLst/>
              </a:prstGeom>
            </p:spPr>
          </p:pic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9362704" y="5920172"/>
                <a:ext cx="2453226" cy="358845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493392" y="3253021"/>
              <a:ext cx="3919654" cy="4529854"/>
              <a:chOff x="1493392" y="3253021"/>
              <a:chExt cx="3919654" cy="452985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1460298" y="6405049"/>
                <a:ext cx="3193705" cy="1423166"/>
              </a:xfrm>
              <a:prstGeom prst="rect">
                <a:avLst/>
              </a:prstGeom>
            </p:spPr>
          </p:pic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1765192" y="5366969"/>
                <a:ext cx="2480461" cy="495813"/>
              </a:xfrm>
              <a:prstGeom prst="rect">
                <a:avLst/>
              </a:prstGeom>
            </p:spPr>
          </p:pic>
          <p:grpSp>
            <p:nvGrpSpPr>
              <p:cNvPr id="1010" name="그룹 1010"/>
              <p:cNvGrpSpPr/>
              <p:nvPr/>
            </p:nvGrpSpPr>
            <p:grpSpPr>
              <a:xfrm>
                <a:off x="2640271" y="3253021"/>
                <a:ext cx="1625896" cy="1625896"/>
                <a:chOff x="2640271" y="3253021"/>
                <a:chExt cx="1625896" cy="1625896"/>
              </a:xfrm>
            </p:grpSpPr>
            <p:pic>
              <p:nvPicPr>
                <p:cNvPr id="36" name="Object 35"/>
                <p:cNvPicPr>
                  <a:picLocks noChangeAspect="1"/>
                </p:cNvPicPr>
                <p:nvPr/>
              </p:nvPicPr>
              <p:blipFill>
                <a:blip r:embed="rId19" cstate="print"/>
                <a:stretch>
                  <a:fillRect/>
                </a:stretch>
              </p:blipFill>
              <p:spPr>
                <a:xfrm>
                  <a:off x="2640271" y="3253021"/>
                  <a:ext cx="1625896" cy="1625896"/>
                </a:xfrm>
                <a:prstGeom prst="rect">
                  <a:avLst/>
                </a:prstGeom>
              </p:spPr>
            </p:pic>
          </p:grpSp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776447" y="5920099"/>
                <a:ext cx="2452595" cy="359661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4112446" cy="10285714"/>
            <a:chOff x="0" y="0"/>
            <a:chExt cx="4112446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4112446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22858" y="516490"/>
            <a:ext cx="1488844" cy="73496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22858" y="4221076"/>
            <a:ext cx="3189282" cy="142281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27215" y="6936989"/>
            <a:ext cx="2557281" cy="2557281"/>
            <a:chOff x="827215" y="6936989"/>
            <a:chExt cx="2557281" cy="255728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27215" y="6936989"/>
              <a:ext cx="2557281" cy="25572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521538" y="4582000"/>
            <a:ext cx="7676190" cy="4910065"/>
            <a:chOff x="9521538" y="4582000"/>
            <a:chExt cx="7676190" cy="491006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981430" y="4533430"/>
              <a:ext cx="6306282" cy="479987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9521538" y="5067706"/>
              <a:ext cx="7667895" cy="4179921"/>
              <a:chOff x="9521538" y="5067706"/>
              <a:chExt cx="7667895" cy="4179921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9521538" y="5067706"/>
                <a:ext cx="7667895" cy="4179921"/>
              </a:xfrm>
              <a:prstGeom prst="rect">
                <a:avLst/>
              </a:prstGeom>
            </p:spPr>
          </p:pic>
        </p:grpSp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097939" y="9209846"/>
              <a:ext cx="3181369" cy="37333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719348" y="692550"/>
            <a:ext cx="9590476" cy="3541841"/>
            <a:chOff x="4719348" y="692550"/>
            <a:chExt cx="9590476" cy="3541841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4719348" y="1219395"/>
              <a:ext cx="9587788" cy="2671904"/>
              <a:chOff x="4719348" y="1219395"/>
              <a:chExt cx="9587788" cy="2671904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4719348" y="1219395"/>
                <a:ext cx="9587788" cy="2671904"/>
              </a:xfrm>
              <a:prstGeom prst="rect">
                <a:avLst/>
              </a:prstGeom>
            </p:spPr>
          </p:pic>
        </p:grpSp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692682" y="3963286"/>
              <a:ext cx="1288750" cy="351102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685063" y="658265"/>
              <a:ext cx="4173634" cy="45141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57143" y="3486476"/>
            <a:ext cx="2480952" cy="428078"/>
            <a:chOff x="657143" y="3486476"/>
            <a:chExt cx="2480952" cy="428078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57143" y="3486476"/>
              <a:ext cx="2480952" cy="428078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717" y="2328945"/>
            <a:ext cx="2793924" cy="18118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4112446" cy="10285714"/>
            <a:chOff x="0" y="0"/>
            <a:chExt cx="4112446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4112446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22858" y="516490"/>
            <a:ext cx="1488844" cy="73496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57143" y="3486476"/>
            <a:ext cx="2480952" cy="428078"/>
            <a:chOff x="657143" y="3486476"/>
            <a:chExt cx="2480952" cy="42807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57143" y="3486476"/>
              <a:ext cx="2480952" cy="428078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65717" y="2328945"/>
            <a:ext cx="2793924" cy="181180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633333" y="769087"/>
            <a:ext cx="7342857" cy="3486273"/>
            <a:chOff x="4633333" y="769087"/>
            <a:chExt cx="7342857" cy="348627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599049" y="734802"/>
              <a:ext cx="3629672" cy="451415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606667" y="3984256"/>
              <a:ext cx="1459407" cy="351102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4633333" y="1234706"/>
              <a:ext cx="7337098" cy="2775457"/>
              <a:chOff x="4633333" y="1234706"/>
              <a:chExt cx="7337098" cy="2775457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4633333" y="1234706"/>
                <a:ext cx="7337098" cy="2775457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4447037" y="5445801"/>
            <a:ext cx="12968291" cy="4361905"/>
            <a:chOff x="4447037" y="5445801"/>
            <a:chExt cx="12968291" cy="436190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700977" y="9529551"/>
              <a:ext cx="1630064" cy="351102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13891519" y="5445801"/>
              <a:ext cx="3521656" cy="4354855"/>
              <a:chOff x="13891519" y="5445801"/>
              <a:chExt cx="3521656" cy="4354855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3891519" y="5445801"/>
                <a:ext cx="3521656" cy="4354855"/>
              </a:xfrm>
              <a:prstGeom prst="rect">
                <a:avLst/>
              </a:prstGeom>
            </p:spPr>
          </p:pic>
        </p:grpSp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599049" y="5411516"/>
              <a:ext cx="6041444" cy="451415"/>
            </a:xfrm>
            <a:prstGeom prst="rect">
              <a:avLst/>
            </a:prstGeom>
          </p:spPr>
        </p:pic>
        <p:grpSp>
          <p:nvGrpSpPr>
            <p:cNvPr id="1007" name="그룹 1007"/>
            <p:cNvGrpSpPr/>
            <p:nvPr/>
          </p:nvGrpSpPr>
          <p:grpSpPr>
            <a:xfrm>
              <a:off x="4447037" y="5953159"/>
              <a:ext cx="9239258" cy="2666660"/>
              <a:chOff x="4447037" y="5953159"/>
              <a:chExt cx="9239258" cy="2666660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447037" y="5953159"/>
                <a:ext cx="9239258" cy="2666660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344002" y="4031637"/>
            <a:ext cx="13597709" cy="1841487"/>
            <a:chOff x="2344002" y="4031637"/>
            <a:chExt cx="13597709" cy="1841487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5865535" y="4827826"/>
              <a:ext cx="6554644" cy="1045299"/>
              <a:chOff x="5865535" y="4827826"/>
              <a:chExt cx="6554644" cy="1045299"/>
            </a:xfrm>
          </p:grpSpPr>
          <p:grpSp>
            <p:nvGrpSpPr>
              <p:cNvPr id="1003" name="그룹 1003"/>
              <p:cNvGrpSpPr/>
              <p:nvPr/>
            </p:nvGrpSpPr>
            <p:grpSpPr>
              <a:xfrm>
                <a:off x="6167356" y="4867466"/>
                <a:ext cx="5951002" cy="966017"/>
                <a:chOff x="6167356" y="4867466"/>
                <a:chExt cx="5951002" cy="966017"/>
              </a:xfrm>
            </p:grpSpPr>
            <p:pic>
              <p:nvPicPr>
                <p:cNvPr id="5" name="Object 4"/>
                <p:cNvPicPr>
                  <a:picLocks noChangeAspect="1"/>
                </p:cNvPicPr>
                <p:nvPr/>
              </p:nvPicPr>
              <p:blipFill>
                <a:blip r:embed="rId2" cstate="print"/>
                <a:stretch>
                  <a:fillRect/>
                </a:stretch>
              </p:blipFill>
              <p:spPr>
                <a:xfrm>
                  <a:off x="6167356" y="4867466"/>
                  <a:ext cx="5951002" cy="966017"/>
                </a:xfrm>
                <a:prstGeom prst="rect">
                  <a:avLst/>
                </a:prstGeom>
              </p:spPr>
            </p:pic>
          </p:grpSp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5752989" y="4715280"/>
                <a:ext cx="6555354" cy="1325050"/>
              </a:xfrm>
              <a:prstGeom prst="rect">
                <a:avLst/>
              </a:prstGeom>
            </p:spPr>
          </p:pic>
        </p:grpSp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75433" y="3963068"/>
              <a:ext cx="13323222" cy="81515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4112446" cy="10285714"/>
            <a:chOff x="0" y="0"/>
            <a:chExt cx="4112446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4112446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22858" y="4445725"/>
            <a:ext cx="2963187" cy="135289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57143" y="3486476"/>
            <a:ext cx="2480952" cy="428078"/>
            <a:chOff x="657143" y="3486476"/>
            <a:chExt cx="2480952" cy="42807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57143" y="3486476"/>
              <a:ext cx="2480952" cy="428078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65717" y="2328945"/>
            <a:ext cx="3200010" cy="181180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517571" y="1476041"/>
            <a:ext cx="13268025" cy="6956605"/>
            <a:chOff x="4517571" y="1476041"/>
            <a:chExt cx="13268025" cy="6956605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4517571" y="3014638"/>
              <a:ext cx="13268025" cy="4226462"/>
              <a:chOff x="4517571" y="3014638"/>
              <a:chExt cx="13268025" cy="4226462"/>
            </a:xfrm>
          </p:grpSpPr>
          <p:grpSp>
            <p:nvGrpSpPr>
              <p:cNvPr id="1005" name="그룹 1005"/>
              <p:cNvGrpSpPr/>
              <p:nvPr/>
            </p:nvGrpSpPr>
            <p:grpSpPr>
              <a:xfrm>
                <a:off x="4517571" y="4149387"/>
                <a:ext cx="13268025" cy="13256"/>
                <a:chOff x="4517571" y="4149387"/>
                <a:chExt cx="13268025" cy="13256"/>
              </a:xfrm>
            </p:grpSpPr>
            <p:pic>
              <p:nvPicPr>
                <p:cNvPr id="13" name="Object 12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4517571" y="4149387"/>
                  <a:ext cx="13268025" cy="13256"/>
                </a:xfrm>
                <a:prstGeom prst="rect">
                  <a:avLst/>
                </a:prstGeom>
              </p:spPr>
            </p:pic>
          </p:grpSp>
          <p:grpSp>
            <p:nvGrpSpPr>
              <p:cNvPr id="1006" name="그룹 1006"/>
              <p:cNvGrpSpPr/>
              <p:nvPr/>
            </p:nvGrpSpPr>
            <p:grpSpPr>
              <a:xfrm>
                <a:off x="4517571" y="5688615"/>
                <a:ext cx="13268025" cy="13256"/>
                <a:chOff x="4517571" y="5688615"/>
                <a:chExt cx="13268025" cy="13256"/>
              </a:xfrm>
            </p:grpSpPr>
            <p:pic>
              <p:nvPicPr>
                <p:cNvPr id="16" name="Object 15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4517571" y="5688615"/>
                  <a:ext cx="13268025" cy="13256"/>
                </a:xfrm>
                <a:prstGeom prst="rect">
                  <a:avLst/>
                </a:prstGeom>
              </p:spPr>
            </p:pic>
          </p:grpSp>
          <p:grpSp>
            <p:nvGrpSpPr>
              <p:cNvPr id="1007" name="그룹 1007"/>
              <p:cNvGrpSpPr/>
              <p:nvPr/>
            </p:nvGrpSpPr>
            <p:grpSpPr>
              <a:xfrm>
                <a:off x="4517571" y="7227843"/>
                <a:ext cx="13268025" cy="13256"/>
                <a:chOff x="4517571" y="7227843"/>
                <a:chExt cx="13268025" cy="13256"/>
              </a:xfrm>
            </p:grpSpPr>
            <p:pic>
              <p:nvPicPr>
                <p:cNvPr id="19" name="Object 18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4517571" y="7227843"/>
                  <a:ext cx="13268025" cy="13256"/>
                </a:xfrm>
                <a:prstGeom prst="rect">
                  <a:avLst/>
                </a:prstGeom>
              </p:spPr>
            </p:pic>
          </p:grpSp>
          <p:grpSp>
            <p:nvGrpSpPr>
              <p:cNvPr id="1008" name="그룹 1008"/>
              <p:cNvGrpSpPr/>
              <p:nvPr/>
            </p:nvGrpSpPr>
            <p:grpSpPr>
              <a:xfrm>
                <a:off x="4517571" y="3014638"/>
                <a:ext cx="13268025" cy="13256"/>
                <a:chOff x="4517571" y="3014638"/>
                <a:chExt cx="13268025" cy="13256"/>
              </a:xfrm>
            </p:grpSpPr>
            <p:pic>
              <p:nvPicPr>
                <p:cNvPr id="22" name="Object 21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4517571" y="3014638"/>
                  <a:ext cx="13268025" cy="1325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9" name="그룹 1009"/>
            <p:cNvGrpSpPr/>
            <p:nvPr/>
          </p:nvGrpSpPr>
          <p:grpSpPr>
            <a:xfrm>
              <a:off x="4660429" y="1476041"/>
              <a:ext cx="12982311" cy="6956605"/>
              <a:chOff x="4660429" y="1476041"/>
              <a:chExt cx="12982311" cy="6956605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4660429" y="3395925"/>
                <a:ext cx="2131692" cy="5036721"/>
                <a:chOff x="4660429" y="3395925"/>
                <a:chExt cx="2131692" cy="5036721"/>
              </a:xfrm>
            </p:grpSpPr>
            <p:pic>
              <p:nvPicPr>
                <p:cNvPr id="27" name="Object 26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>
                  <a:off x="4614715" y="3350212"/>
                  <a:ext cx="2191386" cy="546653"/>
                </a:xfrm>
                <a:prstGeom prst="rect">
                  <a:avLst/>
                </a:prstGeom>
              </p:spPr>
            </p:pic>
            <p:pic>
              <p:nvPicPr>
                <p:cNvPr id="28" name="Object 27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>
                  <a:off x="4614715" y="4451356"/>
                  <a:ext cx="2136119" cy="973214"/>
                </a:xfrm>
                <a:prstGeom prst="rect">
                  <a:avLst/>
                </a:prstGeom>
              </p:spPr>
            </p:pic>
            <p:pic>
              <p:nvPicPr>
                <p:cNvPr id="29" name="Object 28"/>
                <p:cNvPicPr>
                  <a:picLocks noChangeAspect="1"/>
                </p:cNvPicPr>
                <p:nvPr/>
              </p:nvPicPr>
              <p:blipFill>
                <a:blip r:embed="rId12" cstate="print"/>
                <a:stretch>
                  <a:fillRect/>
                </a:stretch>
              </p:blipFill>
              <p:spPr>
                <a:xfrm>
                  <a:off x="4614715" y="5990584"/>
                  <a:ext cx="2168357" cy="973205"/>
                </a:xfrm>
                <a:prstGeom prst="rect">
                  <a:avLst/>
                </a:prstGeom>
              </p:spPr>
            </p:pic>
            <p:pic>
              <p:nvPicPr>
                <p:cNvPr id="30" name="Object 29"/>
                <p:cNvPicPr>
                  <a:picLocks noChangeAspect="1"/>
                </p:cNvPicPr>
                <p:nvPr/>
              </p:nvPicPr>
              <p:blipFill>
                <a:blip r:embed="rId13" cstate="print"/>
                <a:stretch>
                  <a:fillRect/>
                </a:stretch>
              </p:blipFill>
              <p:spPr>
                <a:xfrm>
                  <a:off x="4633763" y="7529812"/>
                  <a:ext cx="2117167" cy="973205"/>
                </a:xfrm>
                <a:prstGeom prst="rect">
                  <a:avLst/>
                </a:prstGeom>
              </p:spPr>
            </p:pic>
          </p:grpSp>
          <p:grpSp>
            <p:nvGrpSpPr>
              <p:cNvPr id="1011" name="그룹 1011"/>
              <p:cNvGrpSpPr/>
              <p:nvPr/>
            </p:nvGrpSpPr>
            <p:grpSpPr>
              <a:xfrm>
                <a:off x="7154023" y="2074756"/>
                <a:ext cx="2112644" cy="6138849"/>
                <a:chOff x="7154023" y="2074756"/>
                <a:chExt cx="2112644" cy="6138849"/>
              </a:xfrm>
            </p:grpSpPr>
            <p:pic>
              <p:nvPicPr>
                <p:cNvPr id="33" name="Object 32"/>
                <p:cNvPicPr>
                  <a:picLocks noChangeAspect="1"/>
                </p:cNvPicPr>
                <p:nvPr/>
              </p:nvPicPr>
              <p:blipFill>
                <a:blip r:embed="rId14" cstate="print"/>
                <a:stretch>
                  <a:fillRect/>
                </a:stretch>
              </p:blipFill>
              <p:spPr>
                <a:xfrm>
                  <a:off x="7108310" y="2029042"/>
                  <a:ext cx="2116881" cy="546653"/>
                </a:xfrm>
                <a:prstGeom prst="rect">
                  <a:avLst/>
                </a:prstGeom>
              </p:spPr>
            </p:pic>
            <p:pic>
              <p:nvPicPr>
                <p:cNvPr id="34" name="Object 33"/>
                <p:cNvPicPr>
                  <a:picLocks noChangeAspect="1"/>
                </p:cNvPicPr>
                <p:nvPr/>
              </p:nvPicPr>
              <p:blipFill>
                <a:blip r:embed="rId15" cstate="print"/>
                <a:stretch>
                  <a:fillRect/>
                </a:stretch>
              </p:blipFill>
              <p:spPr>
                <a:xfrm>
                  <a:off x="7108310" y="3350212"/>
                  <a:ext cx="1342538" cy="606814"/>
                </a:xfrm>
                <a:prstGeom prst="rect">
                  <a:avLst/>
                </a:prstGeom>
              </p:spPr>
            </p:pic>
            <p:pic>
              <p:nvPicPr>
                <p:cNvPr id="35" name="Object 34"/>
                <p:cNvPicPr>
                  <a:picLocks noChangeAspect="1"/>
                </p:cNvPicPr>
                <p:nvPr/>
              </p:nvPicPr>
              <p:blipFill>
                <a:blip r:embed="rId16" cstate="print"/>
                <a:stretch>
                  <a:fillRect/>
                </a:stretch>
              </p:blipFill>
              <p:spPr>
                <a:xfrm>
                  <a:off x="7108310" y="4670398"/>
                  <a:ext cx="1342634" cy="601891"/>
                </a:xfrm>
                <a:prstGeom prst="rect">
                  <a:avLst/>
                </a:prstGeom>
              </p:spPr>
            </p:pic>
            <p:pic>
              <p:nvPicPr>
                <p:cNvPr id="36" name="Object 35"/>
                <p:cNvPicPr>
                  <a:picLocks noChangeAspect="1"/>
                </p:cNvPicPr>
                <p:nvPr/>
              </p:nvPicPr>
              <p:blipFill>
                <a:blip r:embed="rId17" cstate="print"/>
                <a:stretch>
                  <a:fillRect/>
                </a:stretch>
              </p:blipFill>
              <p:spPr>
                <a:xfrm>
                  <a:off x="7108310" y="6209626"/>
                  <a:ext cx="1342634" cy="601891"/>
                </a:xfrm>
                <a:prstGeom prst="rect">
                  <a:avLst/>
                </a:prstGeom>
              </p:spPr>
            </p:pic>
            <p:pic>
              <p:nvPicPr>
                <p:cNvPr id="37" name="Object 36"/>
                <p:cNvPicPr>
                  <a:picLocks noChangeAspect="1"/>
                </p:cNvPicPr>
                <p:nvPr/>
              </p:nvPicPr>
              <p:blipFill>
                <a:blip r:embed="rId18" cstate="print"/>
                <a:stretch>
                  <a:fillRect/>
                </a:stretch>
              </p:blipFill>
              <p:spPr>
                <a:xfrm>
                  <a:off x="7108310" y="7748854"/>
                  <a:ext cx="1342634" cy="601891"/>
                </a:xfrm>
                <a:prstGeom prst="rect">
                  <a:avLst/>
                </a:prstGeom>
              </p:spPr>
            </p:pic>
          </p:grpSp>
          <p:grpSp>
            <p:nvGrpSpPr>
              <p:cNvPr id="1012" name="그룹 1012"/>
              <p:cNvGrpSpPr/>
              <p:nvPr/>
            </p:nvGrpSpPr>
            <p:grpSpPr>
              <a:xfrm>
                <a:off x="6765828" y="1519946"/>
                <a:ext cx="490676" cy="777567"/>
                <a:chOff x="6765828" y="1519946"/>
                <a:chExt cx="490676" cy="777567"/>
              </a:xfrm>
            </p:grpSpPr>
            <p:pic>
              <p:nvPicPr>
                <p:cNvPr id="40" name="Object 39"/>
                <p:cNvPicPr>
                  <a:picLocks noChangeAspect="1"/>
                </p:cNvPicPr>
                <p:nvPr/>
              </p:nvPicPr>
              <p:blipFill>
                <a:blip r:embed="rId19" cstate="print"/>
                <a:stretch>
                  <a:fillRect/>
                </a:stretch>
              </p:blipFill>
              <p:spPr>
                <a:xfrm rot="13920000">
                  <a:off x="6765828" y="1519946"/>
                  <a:ext cx="490676" cy="777567"/>
                </a:xfrm>
                <a:prstGeom prst="rect">
                  <a:avLst/>
                </a:prstGeom>
              </p:spPr>
            </p:pic>
          </p:grpSp>
          <p:grpSp>
            <p:nvGrpSpPr>
              <p:cNvPr id="1013" name="그룹 1013"/>
              <p:cNvGrpSpPr/>
              <p:nvPr/>
            </p:nvGrpSpPr>
            <p:grpSpPr>
              <a:xfrm>
                <a:off x="9946000" y="2074750"/>
                <a:ext cx="2112676" cy="6138849"/>
                <a:chOff x="9946000" y="2074750"/>
                <a:chExt cx="2112676" cy="6138849"/>
              </a:xfrm>
            </p:grpSpPr>
            <p:pic>
              <p:nvPicPr>
                <p:cNvPr id="43" name="Object 42"/>
                <p:cNvPicPr>
                  <a:picLocks noChangeAspect="1"/>
                </p:cNvPicPr>
                <p:nvPr/>
              </p:nvPicPr>
              <p:blipFill>
                <a:blip r:embed="rId20" cstate="print"/>
                <a:stretch>
                  <a:fillRect/>
                </a:stretch>
              </p:blipFill>
              <p:spPr>
                <a:xfrm>
                  <a:off x="9900287" y="2029037"/>
                  <a:ext cx="1941529" cy="546653"/>
                </a:xfrm>
                <a:prstGeom prst="rect">
                  <a:avLst/>
                </a:prstGeom>
              </p:spPr>
            </p:pic>
            <p:pic>
              <p:nvPicPr>
                <p:cNvPr id="44" name="Object 43"/>
                <p:cNvPicPr>
                  <a:picLocks noChangeAspect="1"/>
                </p:cNvPicPr>
                <p:nvPr/>
              </p:nvPicPr>
              <p:blipFill>
                <a:blip r:embed="rId21" cstate="print"/>
                <a:stretch>
                  <a:fillRect/>
                </a:stretch>
              </p:blipFill>
              <p:spPr>
                <a:xfrm>
                  <a:off x="9900319" y="3350206"/>
                  <a:ext cx="1342634" cy="601891"/>
                </a:xfrm>
                <a:prstGeom prst="rect">
                  <a:avLst/>
                </a:prstGeom>
              </p:spPr>
            </p:pic>
            <p:pic>
              <p:nvPicPr>
                <p:cNvPr id="45" name="Object 44"/>
                <p:cNvPicPr>
                  <a:picLocks noChangeAspect="1"/>
                </p:cNvPicPr>
                <p:nvPr/>
              </p:nvPicPr>
              <p:blipFill>
                <a:blip r:embed="rId22" cstate="print"/>
                <a:stretch>
                  <a:fillRect/>
                </a:stretch>
              </p:blipFill>
              <p:spPr>
                <a:xfrm>
                  <a:off x="9900287" y="4670392"/>
                  <a:ext cx="1337634" cy="601891"/>
                </a:xfrm>
                <a:prstGeom prst="rect">
                  <a:avLst/>
                </a:prstGeom>
              </p:spPr>
            </p:pic>
            <p:pic>
              <p:nvPicPr>
                <p:cNvPr id="46" name="Object 45"/>
                <p:cNvPicPr>
                  <a:picLocks noChangeAspect="1"/>
                </p:cNvPicPr>
                <p:nvPr/>
              </p:nvPicPr>
              <p:blipFill>
                <a:blip r:embed="rId23" cstate="print"/>
                <a:stretch>
                  <a:fillRect/>
                </a:stretch>
              </p:blipFill>
              <p:spPr>
                <a:xfrm>
                  <a:off x="9900287" y="6209620"/>
                  <a:ext cx="1337634" cy="601891"/>
                </a:xfrm>
                <a:prstGeom prst="rect">
                  <a:avLst/>
                </a:prstGeom>
              </p:spPr>
            </p:pic>
            <p:pic>
              <p:nvPicPr>
                <p:cNvPr id="47" name="Object 46"/>
                <p:cNvPicPr>
                  <a:picLocks noChangeAspect="1"/>
                </p:cNvPicPr>
                <p:nvPr/>
              </p:nvPicPr>
              <p:blipFill>
                <a:blip r:embed="rId24" cstate="print"/>
                <a:stretch>
                  <a:fillRect/>
                </a:stretch>
              </p:blipFill>
              <p:spPr>
                <a:xfrm>
                  <a:off x="9900319" y="7748848"/>
                  <a:ext cx="1342634" cy="601891"/>
                </a:xfrm>
                <a:prstGeom prst="rect">
                  <a:avLst/>
                </a:prstGeom>
              </p:spPr>
            </p:pic>
          </p:grpSp>
          <p:grpSp>
            <p:nvGrpSpPr>
              <p:cNvPr id="1014" name="그룹 1014"/>
              <p:cNvGrpSpPr/>
              <p:nvPr/>
            </p:nvGrpSpPr>
            <p:grpSpPr>
              <a:xfrm>
                <a:off x="12738000" y="2074750"/>
                <a:ext cx="2112685" cy="6138849"/>
                <a:chOff x="12738000" y="2074750"/>
                <a:chExt cx="2112685" cy="6138849"/>
              </a:xfrm>
            </p:grpSpPr>
            <p:pic>
              <p:nvPicPr>
                <p:cNvPr id="50" name="Object 49"/>
                <p:cNvPicPr>
                  <a:picLocks noChangeAspect="1"/>
                </p:cNvPicPr>
                <p:nvPr/>
              </p:nvPicPr>
              <p:blipFill>
                <a:blip r:embed="rId25" cstate="print"/>
                <a:stretch>
                  <a:fillRect/>
                </a:stretch>
              </p:blipFill>
              <p:spPr>
                <a:xfrm>
                  <a:off x="12692287" y="2029037"/>
                  <a:ext cx="1502595" cy="546653"/>
                </a:xfrm>
                <a:prstGeom prst="rect">
                  <a:avLst/>
                </a:prstGeom>
              </p:spPr>
            </p:pic>
            <p:pic>
              <p:nvPicPr>
                <p:cNvPr id="51" name="Object 50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12692328" y="3350206"/>
                  <a:ext cx="1342643" cy="601891"/>
                </a:xfrm>
                <a:prstGeom prst="rect">
                  <a:avLst/>
                </a:prstGeom>
              </p:spPr>
            </p:pic>
            <p:pic>
              <p:nvPicPr>
                <p:cNvPr id="52" name="Object 51"/>
                <p:cNvPicPr>
                  <a:picLocks noChangeAspect="1"/>
                </p:cNvPicPr>
                <p:nvPr/>
              </p:nvPicPr>
              <p:blipFill>
                <a:blip r:embed="rId27" cstate="print"/>
                <a:stretch>
                  <a:fillRect/>
                </a:stretch>
              </p:blipFill>
              <p:spPr>
                <a:xfrm>
                  <a:off x="12692287" y="4670392"/>
                  <a:ext cx="1337634" cy="601891"/>
                </a:xfrm>
                <a:prstGeom prst="rect">
                  <a:avLst/>
                </a:prstGeom>
              </p:spPr>
            </p:pic>
            <p:pic>
              <p:nvPicPr>
                <p:cNvPr id="53" name="Object 52"/>
                <p:cNvPicPr>
                  <a:picLocks noChangeAspect="1"/>
                </p:cNvPicPr>
                <p:nvPr/>
              </p:nvPicPr>
              <p:blipFill>
                <a:blip r:embed="rId28" cstate="print"/>
                <a:stretch>
                  <a:fillRect/>
                </a:stretch>
              </p:blipFill>
              <p:spPr>
                <a:xfrm>
                  <a:off x="12692287" y="6209620"/>
                  <a:ext cx="1337634" cy="601891"/>
                </a:xfrm>
                <a:prstGeom prst="rect">
                  <a:avLst/>
                </a:prstGeom>
              </p:spPr>
            </p:pic>
            <p:pic>
              <p:nvPicPr>
                <p:cNvPr id="54" name="Object 53"/>
                <p:cNvPicPr>
                  <a:picLocks noChangeAspect="1"/>
                </p:cNvPicPr>
                <p:nvPr/>
              </p:nvPicPr>
              <p:blipFill>
                <a:blip r:embed="rId29" cstate="print"/>
                <a:stretch>
                  <a:fillRect/>
                </a:stretch>
              </p:blipFill>
              <p:spPr>
                <a:xfrm>
                  <a:off x="12692328" y="7748848"/>
                  <a:ext cx="1342643" cy="601891"/>
                </a:xfrm>
                <a:prstGeom prst="rect">
                  <a:avLst/>
                </a:prstGeom>
              </p:spPr>
            </p:pic>
          </p:grpSp>
          <p:grpSp>
            <p:nvGrpSpPr>
              <p:cNvPr id="1015" name="그룹 1015"/>
              <p:cNvGrpSpPr/>
              <p:nvPr/>
            </p:nvGrpSpPr>
            <p:grpSpPr>
              <a:xfrm>
                <a:off x="15530050" y="2074750"/>
                <a:ext cx="2112689" cy="6138849"/>
                <a:chOff x="15530050" y="2074750"/>
                <a:chExt cx="2112689" cy="6138849"/>
              </a:xfrm>
            </p:grpSpPr>
            <p:pic>
              <p:nvPicPr>
                <p:cNvPr id="57" name="Object 56"/>
                <p:cNvPicPr>
                  <a:picLocks noChangeAspect="1"/>
                </p:cNvPicPr>
                <p:nvPr/>
              </p:nvPicPr>
              <p:blipFill>
                <a:blip r:embed="rId30" cstate="print"/>
                <a:stretch>
                  <a:fillRect/>
                </a:stretch>
              </p:blipFill>
              <p:spPr>
                <a:xfrm>
                  <a:off x="15484382" y="2029037"/>
                  <a:ext cx="2260091" cy="546653"/>
                </a:xfrm>
                <a:prstGeom prst="rect">
                  <a:avLst/>
                </a:prstGeom>
              </p:spPr>
            </p:pic>
            <p:pic>
              <p:nvPicPr>
                <p:cNvPr id="58" name="Object 57"/>
                <p:cNvPicPr>
                  <a:picLocks noChangeAspect="1"/>
                </p:cNvPicPr>
                <p:nvPr/>
              </p:nvPicPr>
              <p:blipFill>
                <a:blip r:embed="rId31" cstate="print"/>
                <a:stretch>
                  <a:fillRect/>
                </a:stretch>
              </p:blipFill>
              <p:spPr>
                <a:xfrm>
                  <a:off x="15484337" y="3350206"/>
                  <a:ext cx="1342634" cy="601891"/>
                </a:xfrm>
                <a:prstGeom prst="rect">
                  <a:avLst/>
                </a:prstGeom>
              </p:spPr>
            </p:pic>
            <p:pic>
              <p:nvPicPr>
                <p:cNvPr id="59" name="Object 58"/>
                <p:cNvPicPr>
                  <a:picLocks noChangeAspect="1"/>
                </p:cNvPicPr>
                <p:nvPr/>
              </p:nvPicPr>
              <p:blipFill>
                <a:blip r:embed="rId32" cstate="print"/>
                <a:stretch>
                  <a:fillRect/>
                </a:stretch>
              </p:blipFill>
              <p:spPr>
                <a:xfrm>
                  <a:off x="15484382" y="4670392"/>
                  <a:ext cx="1337634" cy="601891"/>
                </a:xfrm>
                <a:prstGeom prst="rect">
                  <a:avLst/>
                </a:prstGeom>
              </p:spPr>
            </p:pic>
            <p:pic>
              <p:nvPicPr>
                <p:cNvPr id="60" name="Object 59"/>
                <p:cNvPicPr>
                  <a:picLocks noChangeAspect="1"/>
                </p:cNvPicPr>
                <p:nvPr/>
              </p:nvPicPr>
              <p:blipFill>
                <a:blip r:embed="rId33" cstate="print"/>
                <a:stretch>
                  <a:fillRect/>
                </a:stretch>
              </p:blipFill>
              <p:spPr>
                <a:xfrm>
                  <a:off x="15484382" y="6209620"/>
                  <a:ext cx="1337634" cy="601891"/>
                </a:xfrm>
                <a:prstGeom prst="rect">
                  <a:avLst/>
                </a:prstGeom>
              </p:spPr>
            </p:pic>
            <p:pic>
              <p:nvPicPr>
                <p:cNvPr id="61" name="Object 60"/>
                <p:cNvPicPr>
                  <a:picLocks noChangeAspect="1"/>
                </p:cNvPicPr>
                <p:nvPr/>
              </p:nvPicPr>
              <p:blipFill>
                <a:blip r:embed="rId34" cstate="print"/>
                <a:stretch>
                  <a:fillRect/>
                </a:stretch>
              </p:blipFill>
              <p:spPr>
                <a:xfrm>
                  <a:off x="15484337" y="7748848"/>
                  <a:ext cx="1342634" cy="601891"/>
                </a:xfrm>
                <a:prstGeom prst="rect">
                  <a:avLst/>
                </a:prstGeom>
              </p:spPr>
            </p:pic>
          </p:grpSp>
        </p:grpSp>
      </p:grpSp>
      <p:pic>
        <p:nvPicPr>
          <p:cNvPr id="65" name="Object 64"/>
          <p:cNvPicPr>
            <a:picLocks noChangeAspect="1"/>
          </p:cNvPicPr>
          <p:nvPr/>
        </p:nvPicPr>
        <p:blipFill>
          <a:blip r:embed="rId35" cstate="print"/>
          <a:stretch>
            <a:fillRect/>
          </a:stretch>
        </p:blipFill>
        <p:spPr>
          <a:xfrm>
            <a:off x="622858" y="516490"/>
            <a:ext cx="1488844" cy="73496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4112446" cy="10285714"/>
            <a:chOff x="0" y="0"/>
            <a:chExt cx="4112446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4112446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57143" y="3486476"/>
            <a:ext cx="2480952" cy="428078"/>
            <a:chOff x="657143" y="3486476"/>
            <a:chExt cx="2480952" cy="42807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7143" y="3486476"/>
              <a:ext cx="2480952" cy="42807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65717" y="2328945"/>
            <a:ext cx="3200010" cy="181180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102264" y="1484702"/>
            <a:ext cx="3822614" cy="96606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727570" y="928448"/>
            <a:ext cx="659145" cy="1044539"/>
            <a:chOff x="8727570" y="928448"/>
            <a:chExt cx="659145" cy="104453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3920000">
              <a:off x="8727570" y="928448"/>
              <a:ext cx="659145" cy="104453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434256" y="3119418"/>
            <a:ext cx="11382887" cy="1610574"/>
            <a:chOff x="5434256" y="3119418"/>
            <a:chExt cx="11382887" cy="1610574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6043178" y="3292292"/>
              <a:ext cx="10773964" cy="1264824"/>
              <a:chOff x="6043178" y="3292292"/>
              <a:chExt cx="10773964" cy="1264824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6043178" y="3292292"/>
                <a:ext cx="10773964" cy="1264824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5434256" y="3119418"/>
              <a:ext cx="1610574" cy="1610574"/>
              <a:chOff x="5434256" y="3119418"/>
              <a:chExt cx="1610574" cy="1610574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5434256" y="3119418"/>
                <a:ext cx="1610574" cy="1610574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5531937" y="3150432"/>
              <a:ext cx="1529497" cy="1529497"/>
              <a:chOff x="5531937" y="3150432"/>
              <a:chExt cx="1529497" cy="1529497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5531937" y="3150432"/>
                <a:ext cx="1529497" cy="1529497"/>
              </a:xfrm>
              <a:prstGeom prst="rect">
                <a:avLst/>
              </a:prstGeom>
            </p:spPr>
          </p:pic>
        </p:grpSp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287949" y="3600896"/>
              <a:ext cx="7643728" cy="66726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5434256" y="5164996"/>
            <a:ext cx="11382887" cy="1610574"/>
            <a:chOff x="5434256" y="5164996"/>
            <a:chExt cx="11382887" cy="1610574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6043178" y="5337871"/>
              <a:ext cx="10773964" cy="1264824"/>
              <a:chOff x="6043178" y="5337871"/>
              <a:chExt cx="10773964" cy="1264824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6043178" y="5337871"/>
                <a:ext cx="10773964" cy="1264824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5434256" y="5164996"/>
              <a:ext cx="1610574" cy="1610574"/>
              <a:chOff x="5434256" y="5164996"/>
              <a:chExt cx="1610574" cy="1610574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5434256" y="5164996"/>
                <a:ext cx="1610574" cy="1610574"/>
              </a:xfrm>
              <a:prstGeom prst="rect">
                <a:avLst/>
              </a:prstGeom>
            </p:spPr>
          </p:pic>
        </p:grpSp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287944" y="5646478"/>
              <a:ext cx="7388832" cy="667261"/>
            </a:xfrm>
            <a:prstGeom prst="rect">
              <a:avLst/>
            </a:prstGeom>
          </p:spPr>
        </p:pic>
        <p:grpSp>
          <p:nvGrpSpPr>
            <p:cNvPr id="1011" name="그룹 1011"/>
            <p:cNvGrpSpPr/>
            <p:nvPr/>
          </p:nvGrpSpPr>
          <p:grpSpPr>
            <a:xfrm>
              <a:off x="5599922" y="5323810"/>
              <a:ext cx="1279241" cy="1279233"/>
              <a:chOff x="5599922" y="5323810"/>
              <a:chExt cx="1279241" cy="1279233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5599922" y="5323810"/>
                <a:ext cx="1279241" cy="1279233"/>
              </a:xfrm>
              <a:prstGeom prst="rect">
                <a:avLst/>
              </a:prstGeom>
            </p:spPr>
          </p:pic>
        </p:grpSp>
      </p:grpSp>
      <p:grpSp>
        <p:nvGrpSpPr>
          <p:cNvPr id="1012" name="그룹 1012"/>
          <p:cNvGrpSpPr/>
          <p:nvPr/>
        </p:nvGrpSpPr>
        <p:grpSpPr>
          <a:xfrm>
            <a:off x="5434256" y="7210574"/>
            <a:ext cx="11382887" cy="1610574"/>
            <a:chOff x="5434256" y="7210574"/>
            <a:chExt cx="11382887" cy="1610574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6043178" y="7383449"/>
              <a:ext cx="10773964" cy="1264824"/>
              <a:chOff x="6043178" y="7383449"/>
              <a:chExt cx="10773964" cy="1264824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043178" y="7383449"/>
                <a:ext cx="10773964" cy="1264824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5434256" y="7210574"/>
              <a:ext cx="1610574" cy="1610574"/>
              <a:chOff x="5434256" y="7210574"/>
              <a:chExt cx="1610574" cy="1610574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5434256" y="7210574"/>
                <a:ext cx="1610574" cy="1610574"/>
              </a:xfrm>
              <a:prstGeom prst="rect">
                <a:avLst/>
              </a:prstGeom>
            </p:spPr>
          </p:pic>
        </p:grpSp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287944" y="7692049"/>
              <a:ext cx="8923975" cy="657737"/>
            </a:xfrm>
            <a:prstGeom prst="rect">
              <a:avLst/>
            </a:prstGeom>
          </p:spPr>
        </p:pic>
        <p:grpSp>
          <p:nvGrpSpPr>
            <p:cNvPr id="1015" name="그룹 1015"/>
            <p:cNvGrpSpPr/>
            <p:nvPr/>
          </p:nvGrpSpPr>
          <p:grpSpPr>
            <a:xfrm>
              <a:off x="5722898" y="7542442"/>
              <a:ext cx="1117186" cy="950641"/>
              <a:chOff x="5722898" y="7542442"/>
              <a:chExt cx="1117186" cy="950641"/>
            </a:xfrm>
          </p:grpSpPr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5722898" y="7542442"/>
                <a:ext cx="1117186" cy="950641"/>
              </a:xfrm>
              <a:prstGeom prst="rect">
                <a:avLst/>
              </a:prstGeom>
            </p:spPr>
          </p:pic>
        </p:grpSp>
      </p:grpSp>
      <p:pic>
        <p:nvPicPr>
          <p:cNvPr id="49" name="Object 4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622858" y="516490"/>
            <a:ext cx="1488844" cy="73496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967777"/>
            <a:chOff x="0" y="0"/>
            <a:chExt cx="18285714" cy="196777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96777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22858" y="516490"/>
            <a:ext cx="1488844" cy="73496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259114" y="2661744"/>
            <a:ext cx="1253891" cy="39332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050621" y="630777"/>
            <a:ext cx="5549449" cy="108052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293398" y="3210308"/>
            <a:ext cx="3783857" cy="6171429"/>
            <a:chOff x="3293398" y="3210308"/>
            <a:chExt cx="3783857" cy="617142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293398" y="3210308"/>
              <a:ext cx="3783857" cy="617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447795" y="3210308"/>
            <a:ext cx="5872811" cy="6171429"/>
            <a:chOff x="9447795" y="3210308"/>
            <a:chExt cx="5872811" cy="617142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447795" y="3210308"/>
              <a:ext cx="5872811" cy="6171429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413506" y="2661744"/>
            <a:ext cx="1727025" cy="39332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967777"/>
            <a:chOff x="0" y="0"/>
            <a:chExt cx="18285714" cy="196777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96777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22858" y="516490"/>
            <a:ext cx="1488844" cy="73496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050621" y="630778"/>
            <a:ext cx="4549619" cy="107100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36942" y="2567343"/>
            <a:ext cx="10314286" cy="6866663"/>
            <a:chOff x="836942" y="2567343"/>
            <a:chExt cx="10314286" cy="6866663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836942" y="3110196"/>
              <a:ext cx="10311609" cy="6322305"/>
              <a:chOff x="836942" y="3110196"/>
              <a:chExt cx="10311609" cy="6322305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836942" y="3110196"/>
                <a:ext cx="10311609" cy="6322305"/>
              </a:xfrm>
              <a:prstGeom prst="rect">
                <a:avLst/>
              </a:prstGeom>
            </p:spPr>
          </p:pic>
        </p:grpSp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02657" y="2533058"/>
              <a:ext cx="1429634" cy="39332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195513" y="2567343"/>
            <a:ext cx="4495993" cy="6865158"/>
            <a:chOff x="12195513" y="2567343"/>
            <a:chExt cx="4495993" cy="6865158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2195513" y="3110196"/>
              <a:ext cx="4495993" cy="6322305"/>
              <a:chOff x="12195513" y="3110196"/>
              <a:chExt cx="4495993" cy="6322305"/>
            </a:xfrm>
          </p:grpSpPr>
          <p:grpSp>
            <p:nvGrpSpPr>
              <p:cNvPr id="1006" name="그룹 1006"/>
              <p:cNvGrpSpPr/>
              <p:nvPr/>
            </p:nvGrpSpPr>
            <p:grpSpPr>
              <a:xfrm>
                <a:off x="14586745" y="5518215"/>
                <a:ext cx="2100123" cy="3908562"/>
                <a:chOff x="14586745" y="5518215"/>
                <a:chExt cx="2100123" cy="3908562"/>
              </a:xfrm>
            </p:grpSpPr>
            <p:pic>
              <p:nvPicPr>
                <p:cNvPr id="16" name="Object 15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14586745" y="5518215"/>
                  <a:ext cx="2100123" cy="3908562"/>
                </a:xfrm>
                <a:prstGeom prst="rect">
                  <a:avLst/>
                </a:prstGeom>
              </p:spPr>
            </p:pic>
          </p:grpSp>
          <p:grpSp>
            <p:nvGrpSpPr>
              <p:cNvPr id="1007" name="그룹 1007"/>
              <p:cNvGrpSpPr/>
              <p:nvPr/>
            </p:nvGrpSpPr>
            <p:grpSpPr>
              <a:xfrm>
                <a:off x="12195513" y="3110196"/>
                <a:ext cx="2100123" cy="2286800"/>
                <a:chOff x="12195513" y="3110196"/>
                <a:chExt cx="2100123" cy="2286800"/>
              </a:xfrm>
            </p:grpSpPr>
            <p:pic>
              <p:nvPicPr>
                <p:cNvPr id="19" name="Object 18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12195513" y="3110196"/>
                  <a:ext cx="2100123" cy="2286800"/>
                </a:xfrm>
                <a:prstGeom prst="rect">
                  <a:avLst/>
                </a:prstGeom>
              </p:spPr>
            </p:pic>
          </p:grpSp>
          <p:grpSp>
            <p:nvGrpSpPr>
              <p:cNvPr id="1008" name="그룹 1008"/>
              <p:cNvGrpSpPr/>
              <p:nvPr/>
            </p:nvGrpSpPr>
            <p:grpSpPr>
              <a:xfrm>
                <a:off x="12195513" y="5518215"/>
                <a:ext cx="2100123" cy="3307693"/>
                <a:chOff x="12195513" y="5518215"/>
                <a:chExt cx="2100123" cy="3307693"/>
              </a:xfrm>
            </p:grpSpPr>
            <p:pic>
              <p:nvPicPr>
                <p:cNvPr id="22" name="Object 21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12195513" y="5518215"/>
                  <a:ext cx="2100123" cy="3307693"/>
                </a:xfrm>
                <a:prstGeom prst="rect">
                  <a:avLst/>
                </a:prstGeom>
              </p:spPr>
            </p:pic>
          </p:grpSp>
          <p:grpSp>
            <p:nvGrpSpPr>
              <p:cNvPr id="1009" name="그룹 1009"/>
              <p:cNvGrpSpPr/>
              <p:nvPr/>
            </p:nvGrpSpPr>
            <p:grpSpPr>
              <a:xfrm>
                <a:off x="14586745" y="3110196"/>
                <a:ext cx="2100123" cy="2275133"/>
                <a:chOff x="14586745" y="3110196"/>
                <a:chExt cx="2100123" cy="2275133"/>
              </a:xfrm>
            </p:grpSpPr>
            <p:pic>
              <p:nvPicPr>
                <p:cNvPr id="25" name="Object 24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>
                  <a:off x="14586745" y="3110196"/>
                  <a:ext cx="2100123" cy="2275133"/>
                </a:xfrm>
                <a:prstGeom prst="rect">
                  <a:avLst/>
                </a:prstGeom>
              </p:spPr>
            </p:pic>
          </p:grpSp>
        </p:grpSp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161229" y="2518772"/>
              <a:ext cx="2199596" cy="47998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22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2022-08-22T21:39:19Z</dcterms:created>
  <dcterms:modified xsi:type="dcterms:W3CDTF">2022-08-22T21:39:19Z</dcterms:modified>
</cp:coreProperties>
</file>